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6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42CD1-10A4-49CB-B567-4CF5B0E253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A2316-3CDD-4E00-AECB-D92D9A1218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3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C131F-C0FE-4127-B373-BDF1E46283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1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8570A8-D3D2-42CD-9DE0-B6C608FF3C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5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12266-799C-49E7-BD25-6D52E487BF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0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AA2E2-A2CB-40A8-9485-067BC0008D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17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DE827-C3BF-47C2-9607-10A2FFD2AD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1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17A7-2A5F-4479-8851-30E7830056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2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BBE43-45A7-4486-8A15-C862854B8D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7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0505A-D921-4245-A35C-139F19B78B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9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9E135-E127-4079-A6B6-82CF2958D1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1464-6E26-4751-87B8-F154A354AA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7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9900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F190C0-B798-4799-A530-DB20A11EBF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692275" y="1484313"/>
            <a:ext cx="5832475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Houses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dets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33375"/>
            <a:ext cx="59436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31913" y="515778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2555875" y="5157788"/>
            <a:ext cx="40290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Detached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555875" y="5373688"/>
            <a:ext cx="40290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Semi - detached house</a:t>
            </a:r>
          </a:p>
        </p:txBody>
      </p:sp>
      <p:pic>
        <p:nvPicPr>
          <p:cNvPr id="2060" name="Picture 12" descr="se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333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2555875" y="5157788"/>
            <a:ext cx="40290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Terraced house</a:t>
            </a:r>
          </a:p>
        </p:txBody>
      </p:sp>
      <p:pic>
        <p:nvPicPr>
          <p:cNvPr id="4103" name="Picture 7" descr="victerr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9400"/>
            <a:ext cx="6119813" cy="458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su_cz_pane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476250"/>
            <a:ext cx="3744912" cy="4481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2555875" y="5373688"/>
            <a:ext cx="4029075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Bunga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5688012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2555875" y="5157788"/>
            <a:ext cx="40290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Bungalow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Gloucestershire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</dc:creator>
  <cp:lastModifiedBy>Teacher E-Solutions</cp:lastModifiedBy>
  <cp:revision>6</cp:revision>
  <dcterms:created xsi:type="dcterms:W3CDTF">2005-01-05T12:42:10Z</dcterms:created>
  <dcterms:modified xsi:type="dcterms:W3CDTF">2019-01-18T17:29:01Z</dcterms:modified>
</cp:coreProperties>
</file>