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57" y="-7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109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0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7" name="Freeform 91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22 w 866"/>
                  <a:gd name="T1" fmla="*/ 233 h 795"/>
                  <a:gd name="T2" fmla="*/ 368 w 866"/>
                  <a:gd name="T3" fmla="*/ 934 h 795"/>
                  <a:gd name="T4" fmla="*/ 493 w 866"/>
                  <a:gd name="T5" fmla="*/ 891 h 795"/>
                  <a:gd name="T6" fmla="*/ 839 w 866"/>
                  <a:gd name="T7" fmla="*/ 323 h 795"/>
                  <a:gd name="T8" fmla="*/ 928 w 866"/>
                  <a:gd name="T9" fmla="*/ 179 h 795"/>
                  <a:gd name="T10" fmla="*/ 236 w 866"/>
                  <a:gd name="T11" fmla="*/ 0 h 795"/>
                  <a:gd name="T12" fmla="*/ 22 w 866"/>
                  <a:gd name="T13" fmla="*/ 233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5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6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87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8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89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525252"/>
                    </a:gs>
                    <a:gs pos="50000">
                      <a:srgbClr val="B2B2B2"/>
                    </a:gs>
                    <a:gs pos="100000">
                      <a:srgbClr val="52525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90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92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1" name="Freeform 93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56 w 866"/>
                    <a:gd name="T1" fmla="*/ 592 h 795"/>
                    <a:gd name="T2" fmla="*/ 933 w 866"/>
                    <a:gd name="T3" fmla="*/ 2367 h 795"/>
                    <a:gd name="T4" fmla="*/ 1248 w 866"/>
                    <a:gd name="T5" fmla="*/ 2259 h 795"/>
                    <a:gd name="T6" fmla="*/ 2125 w 866"/>
                    <a:gd name="T7" fmla="*/ 819 h 795"/>
                    <a:gd name="T8" fmla="*/ 2351 w 866"/>
                    <a:gd name="T9" fmla="*/ 454 h 795"/>
                    <a:gd name="T10" fmla="*/ 598 w 866"/>
                    <a:gd name="T11" fmla="*/ 0 h 795"/>
                    <a:gd name="T12" fmla="*/ 56 w 866"/>
                    <a:gd name="T13" fmla="*/ 592 h 7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Freeform 94"/>
                <p:cNvSpPr>
                  <a:spLocks/>
                </p:cNvSpPr>
                <p:nvPr/>
              </p:nvSpPr>
              <p:spPr bwMode="auto">
                <a:xfrm>
                  <a:off x="1071" y="983"/>
                  <a:ext cx="641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Freeform 95"/>
                <p:cNvSpPr>
                  <a:spLocks/>
                </p:cNvSpPr>
                <p:nvPr/>
              </p:nvSpPr>
              <p:spPr bwMode="auto">
                <a:xfrm>
                  <a:off x="1197" y="939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Freeform 96"/>
                <p:cNvSpPr>
                  <a:spLocks/>
                </p:cNvSpPr>
                <p:nvPr/>
              </p:nvSpPr>
              <p:spPr bwMode="auto">
                <a:xfrm>
                  <a:off x="1847" y="1637"/>
                  <a:ext cx="1548" cy="1503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97"/>
                <p:cNvSpPr>
                  <a:spLocks/>
                </p:cNvSpPr>
                <p:nvPr/>
              </p:nvSpPr>
              <p:spPr bwMode="auto">
                <a:xfrm>
                  <a:off x="1631" y="1453"/>
                  <a:ext cx="921" cy="911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1" name="Rectangle 11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" name="Rectangle 1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" name="Rectangle 1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7B3792-A9B8-408C-8A55-88615F58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6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FE810-3DBC-4EAC-8288-EFBB1C4B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C4963-3330-4D28-966A-512CEA9AF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65D68-9F02-4B80-BF31-59D0BE26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7E50-377F-4535-A54D-E5244F22B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348C5-A97D-433B-BBCF-63149F39E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2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A714-C960-4E13-9D09-A4DE5DD8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8DFC-6ED1-4F8E-9A51-A9136957A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7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0716-4F4A-4787-9ED7-C850CD1F9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8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1B29-6009-4F95-938D-022FE287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A793-626E-4D99-AC57-B29F2E312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8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81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046" name="Freeform 300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301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302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303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304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305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306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307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8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09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10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11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12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313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314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15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316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317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318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319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320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321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322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323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324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325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326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327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328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Freeform 329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330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Freeform 331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332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333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334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335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336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Freeform 337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Freeform 338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Freeform 339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Freeform 340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Freeform 341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Freeform 342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Freeform 343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Freeform 344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Freeform 345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Freeform 346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Freeform 347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Freeform 348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Freeform 349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Freeform 350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351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Freeform 352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Freeform 353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Freeform 354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Freeform 355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Freeform 356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Freeform 357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Freeform 358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Freeform 359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Freeform 360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Freeform 361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Freeform 362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Freeform 363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Freeform 364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Freeform 365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Freeform 366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Freeform 367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Freeform 368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Freeform 369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Freeform 370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Freeform 371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Freeform 372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Freeform 373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Freeform 374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Freeform 375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Freeform 376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Freeform 377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603 w 987"/>
                  <a:gd name="T1" fmla="*/ 105 h 743"/>
                  <a:gd name="T2" fmla="*/ 778 w 987"/>
                  <a:gd name="T3" fmla="*/ 544 h 743"/>
                  <a:gd name="T4" fmla="*/ 688 w 987"/>
                  <a:gd name="T5" fmla="*/ 606 h 743"/>
                  <a:gd name="T6" fmla="*/ 164 w 987"/>
                  <a:gd name="T7" fmla="*/ 256 h 743"/>
                  <a:gd name="T8" fmla="*/ 132 w 987"/>
                  <a:gd name="T9" fmla="*/ 164 h 743"/>
                  <a:gd name="T10" fmla="*/ 391 w 987"/>
                  <a:gd name="T11" fmla="*/ 33 h 743"/>
                  <a:gd name="T12" fmla="*/ 603 w 987"/>
                  <a:gd name="T13" fmla="*/ 105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Freeform 378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Freeform 379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Freeform 380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286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044" name="AutoShape 287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88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" name="Group 289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042" name="AutoShape 290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525252"/>
                  </a:gs>
                  <a:gs pos="50000">
                    <a:srgbClr val="B2B2B2"/>
                  </a:gs>
                  <a:gs pos="100000">
                    <a:srgbClr val="52525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91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" name="Freeform 292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293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037" name="Freeform 294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16 w 866"/>
                  <a:gd name="T1" fmla="*/ 164 h 795"/>
                  <a:gd name="T2" fmla="*/ 259 w 866"/>
                  <a:gd name="T3" fmla="*/ 658 h 795"/>
                  <a:gd name="T4" fmla="*/ 347 w 866"/>
                  <a:gd name="T5" fmla="*/ 627 h 795"/>
                  <a:gd name="T6" fmla="*/ 590 w 866"/>
                  <a:gd name="T7" fmla="*/ 227 h 795"/>
                  <a:gd name="T8" fmla="*/ 653 w 866"/>
                  <a:gd name="T9" fmla="*/ 126 h 795"/>
                  <a:gd name="T10" fmla="*/ 166 w 866"/>
                  <a:gd name="T11" fmla="*/ 0 h 795"/>
                  <a:gd name="T12" fmla="*/ 16 w 866"/>
                  <a:gd name="T13" fmla="*/ 164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9" name="Freeform 295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" name="Freeform 297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8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1" name="Rectangle 38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2" name="Rectangle 38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" name="Rectangle 3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55F2AEB3-1E21-46D7-8997-C41D0C480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Pub60Cor\parnt_08.m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Clipart\Pub60Cor\outdr_01.mi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Microsoft%20Office\Clipart\Pub60Cor\urban_01.mi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447800"/>
            <a:ext cx="6858000" cy="1447800"/>
          </a:xfrm>
        </p:spPr>
        <p:txBody>
          <a:bodyPr/>
          <a:lstStyle/>
          <a:p>
            <a:pPr algn="ctr" eaLnBrk="1" hangingPunct="1"/>
            <a:r>
              <a:rPr lang="en-US" b="1" smtClean="0"/>
              <a:t>Developing Smart Study Skills</a:t>
            </a:r>
            <a:br>
              <a:rPr lang="en-US" b="1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b="1" smtClean="0"/>
              <a:t>Created By Lynn Husen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5334000" cy="2971800"/>
          </a:xfrm>
        </p:spPr>
        <p:txBody>
          <a:bodyPr/>
          <a:lstStyle/>
          <a:p>
            <a:pPr algn="ctr" eaLnBrk="1" hangingPunct="1"/>
            <a:r>
              <a:rPr lang="en-US" b="1" smtClean="0"/>
              <a:t>Good Study Habits</a:t>
            </a:r>
          </a:p>
          <a:p>
            <a:pPr algn="ctr" eaLnBrk="1" hangingPunct="1"/>
            <a:r>
              <a:rPr lang="en-US" b="1" smtClean="0"/>
              <a:t>Produces Good Grades!</a:t>
            </a:r>
            <a:r>
              <a:rPr lang="en-US" smtClean="0"/>
              <a:t> </a:t>
            </a:r>
          </a:p>
        </p:txBody>
      </p:sp>
      <p:pic>
        <p:nvPicPr>
          <p:cNvPr id="47108" name="Picture 4" descr="bookworm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91088"/>
            <a:ext cx="182880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arnt_08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7109"/>
                    </p:tgtEl>
                  </p:cond>
                </p:stCondLst>
                <p:endSync evt="on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4456" fill="hold"/>
                                        <p:tgtEl>
                                          <p:spTgt spid="47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9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09"/>
                </p:tgtEl>
              </p:cMediaNode>
            </p:audio>
          </p:childTnLst>
        </p:cTn>
      </p:par>
    </p:tnLst>
    <p:bldLst>
      <p:bldP spid="471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How to Listen Better!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Form a good habit – good listening in class!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Concentrate on what is going on in class – do not daydream!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You can not listen if you are talking!</a:t>
            </a:r>
          </a:p>
        </p:txBody>
      </p:sp>
      <p:pic>
        <p:nvPicPr>
          <p:cNvPr id="57348" name="Picture 4" descr="ani-zi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4419600"/>
            <a:ext cx="1789112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Learning to Listen!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Good listening means you are </a:t>
            </a:r>
            <a:r>
              <a:rPr lang="en-US" u="sng" smtClean="0"/>
              <a:t>paying attention.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Try to hear what is said, not what you want to hear.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Think “around” the topic and “between the lines”.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Relate it to what you already know.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What is the main point?</a:t>
            </a:r>
          </a:p>
        </p:txBody>
      </p:sp>
      <p:pic>
        <p:nvPicPr>
          <p:cNvPr id="58372" name="Picture 4" descr="ani_snooz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200"/>
            <a:ext cx="1816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Learning to Listen!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What is likely to be on the test?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What is the teacher going to say next?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Listen carefully to the assignment and write it down in your assignment book.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Listen for these essential phrases from the teacher:   “This is important…”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“It is essential that you know….”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Improving Reading Skills!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smtClean="0"/>
              <a:t>A good reader does as many of the following as possible: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Seizes </a:t>
            </a:r>
            <a:r>
              <a:rPr lang="en-US" smtClean="0"/>
              <a:t>the main ideas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Thinks </a:t>
            </a:r>
            <a:r>
              <a:rPr lang="en-US" smtClean="0"/>
              <a:t>about what the author is saying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Is active,</a:t>
            </a:r>
            <a:r>
              <a:rPr lang="en-US" smtClean="0"/>
              <a:t> not passive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Concentrates </a:t>
            </a:r>
            <a:r>
              <a:rPr lang="en-US" smtClean="0"/>
              <a:t>on what is being read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Remembers</a:t>
            </a:r>
            <a:r>
              <a:rPr lang="en-US" smtClean="0"/>
              <a:t> as much as possible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u="sng" smtClean="0"/>
              <a:t>Applies </a:t>
            </a:r>
            <a:r>
              <a:rPr lang="en-US" smtClean="0"/>
              <a:t>what is being read to personal experience.</a:t>
            </a:r>
            <a:endParaRPr lang="en-US" i="1" u="sng" smtClean="0"/>
          </a:p>
        </p:txBody>
      </p:sp>
      <p:pic>
        <p:nvPicPr>
          <p:cNvPr id="60420" name="Picture 4" descr="bookw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75275"/>
            <a:ext cx="2362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The Pitcher &amp; The Catcher!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/>
              <a:t>Think of it this way: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The author is the </a:t>
            </a:r>
            <a:r>
              <a:rPr lang="en-US" sz="3600" b="1" i="1" smtClean="0"/>
              <a:t>pitcher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When you read a book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You want to </a:t>
            </a:r>
            <a:r>
              <a:rPr lang="en-US" sz="3600" b="1" i="1" smtClean="0"/>
              <a:t>catch</a:t>
            </a:r>
            <a:r>
              <a:rPr lang="en-US" sz="3600" b="1" smtClean="0"/>
              <a:t> the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Meaning.   </a:t>
            </a:r>
          </a:p>
        </p:txBody>
      </p:sp>
      <p:pic>
        <p:nvPicPr>
          <p:cNvPr id="66562" name="Picture 2" descr="PE0168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7289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Taking Notes In Class!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b="1" smtClean="0"/>
              <a:t>Be prepared</a:t>
            </a:r>
            <a:r>
              <a:rPr lang="en-US" b="1" i="1" smtClean="0"/>
              <a:t> </a:t>
            </a:r>
            <a:r>
              <a:rPr lang="en-US" b="1" smtClean="0"/>
              <a:t>to take notes when class begins.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smtClean="0"/>
              <a:t>Avoid any distracting conduct.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smtClean="0"/>
              <a:t>Participate constructively in class discussions.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smtClean="0"/>
              <a:t>Ask Questions!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smtClean="0"/>
              <a:t>Write notes in a concise, organized manner.</a:t>
            </a:r>
          </a:p>
        </p:txBody>
      </p:sp>
      <p:pic>
        <p:nvPicPr>
          <p:cNvPr id="65539" name="Picture 3" descr="appleanim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10175"/>
            <a:ext cx="1828800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8" name="outdr_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4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5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52155" fill="hold"/>
                                        <p:tgtEl>
                                          <p:spTgt spid="655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38"/>
                  </p:tgtEl>
                </p:cond>
              </p:nextCondLst>
            </p:seq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38"/>
                </p:tgtEl>
              </p:cMediaNode>
            </p:audio>
          </p:childTnLst>
        </p:cTn>
      </p:par>
    </p:tnLst>
    <p:bldLst>
      <p:bldP spid="6554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b="1" smtClean="0"/>
              <a:t>Study Tips!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4000" b="1" smtClean="0"/>
              <a:t>Set a regular time to study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000" b="1" smtClean="0"/>
              <a:t>Remove distractions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000" b="1" smtClean="0"/>
              <a:t>Have necessary supplies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000" b="1" smtClean="0"/>
              <a:t>Record assignments in an assignment book or on a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Study Tips!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4400" b="1" smtClean="0"/>
              <a:t>Take notes in class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400" b="1" smtClean="0"/>
              <a:t>Manage your time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4400" b="1" smtClean="0"/>
              <a:t>Study for tests</a:t>
            </a:r>
          </a:p>
        </p:txBody>
      </p:sp>
      <p:pic>
        <p:nvPicPr>
          <p:cNvPr id="5124" name="Picture 2" descr="BS0055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08475"/>
            <a:ext cx="3986213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sz="5400" b="1" smtClean="0"/>
              <a:t>Find A Good Place </a:t>
            </a:r>
            <a:br>
              <a:rPr lang="en-US" sz="5400" b="1" smtClean="0"/>
            </a:br>
            <a:r>
              <a:rPr lang="en-US" sz="5400" b="1" smtClean="0"/>
              <a:t>To Study!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3124200"/>
          </a:xfrm>
        </p:spPr>
        <p:txBody>
          <a:bodyPr/>
          <a:lstStyle/>
          <a:p>
            <a:pPr algn="ctr" eaLnBrk="1" hangingPunct="1">
              <a:buFontTx/>
              <a:buBlip>
                <a:blip r:embed="rId2"/>
              </a:buBlip>
            </a:pPr>
            <a:r>
              <a:rPr lang="en-US" sz="3600" smtClean="0"/>
              <a:t>This means a desk with nothing on it except what you need for the task you’re on: STUDYING!</a:t>
            </a:r>
          </a:p>
          <a:p>
            <a:pPr algn="ctr" eaLnBrk="1" hangingPunct="1">
              <a:buFontTx/>
              <a:buBlip>
                <a:blip r:embed="rId2"/>
              </a:buBlip>
            </a:pPr>
            <a:r>
              <a:rPr lang="en-US" sz="3600" smtClean="0"/>
              <a:t>Have a regular time and place for studying.</a:t>
            </a:r>
          </a:p>
        </p:txBody>
      </p:sp>
      <p:pic>
        <p:nvPicPr>
          <p:cNvPr id="6148" name="Picture 2" descr="bd0014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0"/>
            <a:ext cx="182721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sz="4800" b="1" smtClean="0"/>
              <a:t>Make sure you have the</a:t>
            </a:r>
            <a:r>
              <a:rPr lang="en-US" sz="5400" b="1" smtClean="0"/>
              <a:t> following: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Your assignment notebook or calendar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Solid flat surface for writing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Good lighting</a:t>
            </a:r>
            <a:r>
              <a:rPr lang="en-US" smtClean="0"/>
              <a:t>                            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Chair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Books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3600" smtClean="0"/>
              <a:t>Supplies</a:t>
            </a:r>
          </a:p>
        </p:txBody>
      </p:sp>
      <p:pic>
        <p:nvPicPr>
          <p:cNvPr id="52229" name="Picture 5" descr="mouse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urban_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2230"/>
                    </p:tgtEl>
                  </p:cond>
                </p:stCondLst>
                <p:endSync evt="on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59030" fill="hold"/>
                                        <p:tgtEl>
                                          <p:spTgt spid="52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0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0"/>
                </p:tgtEl>
              </p:cMediaNode>
            </p:audio>
          </p:childTnLst>
        </p:cTn>
      </p:par>
    </p:tnLst>
    <p:bldLst>
      <p:bldP spid="522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 sz="5400" b="1" smtClean="0"/>
              <a:t>Make sure you have the following!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Clock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Eliminate all distractions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Computer (optional)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Wear your glasses (if you are suppose to)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Good Health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Something to drink (if needed)</a:t>
            </a:r>
          </a:p>
        </p:txBody>
      </p:sp>
      <p:pic>
        <p:nvPicPr>
          <p:cNvPr id="53252" name="Picture 4" descr="kidz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5025"/>
            <a:ext cx="26670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/>
              <a:t>Before Class!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Think about what the class is going to be about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What were the main points covered in the last class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Review what your assignment was for the class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Have your Homework Assignment out on your desk – ready to turn in.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Prepare for every subject in this manner.</a:t>
            </a:r>
          </a:p>
        </p:txBody>
      </p:sp>
      <p:pic>
        <p:nvPicPr>
          <p:cNvPr id="54276" name="Picture 4" descr="ani_thinkingca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609600"/>
            <a:ext cx="15081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b="1" smtClean="0"/>
              <a:t>During Class!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Does your general knowledge provide any information about the subject being taught?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What comes to mind during the instruction that may be helpful?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Concentrate on the subject being taught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Take notes on the main points</a:t>
            </a:r>
          </a:p>
        </p:txBody>
      </p:sp>
      <p:pic>
        <p:nvPicPr>
          <p:cNvPr id="68610" name="Picture 2" descr="pencil_rolling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34000"/>
            <a:ext cx="29718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b="1" smtClean="0"/>
              <a:t>After Class!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Review your notes and think about what was covered in class.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Some people like to </a:t>
            </a:r>
            <a:r>
              <a:rPr lang="en-US" u="sng" smtClean="0"/>
              <a:t>rewrite</a:t>
            </a:r>
            <a:r>
              <a:rPr lang="en-US" smtClean="0"/>
              <a:t> their notes as they study.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Some people like to </a:t>
            </a:r>
            <a:r>
              <a:rPr lang="en-US" u="sng" smtClean="0"/>
              <a:t>underline</a:t>
            </a:r>
            <a:r>
              <a:rPr lang="en-US" smtClean="0"/>
              <a:t> and </a:t>
            </a:r>
            <a:r>
              <a:rPr lang="en-US" u="sng" smtClean="0"/>
              <a:t>highlight </a:t>
            </a:r>
            <a:r>
              <a:rPr lang="en-US" smtClean="0"/>
              <a:t>important ideas and vocabulary.</a:t>
            </a:r>
          </a:p>
        </p:txBody>
      </p:sp>
      <p:pic>
        <p:nvPicPr>
          <p:cNvPr id="67586" name="Picture 2" descr="office_hilighter_rolling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422</TotalTime>
  <Words>534</Words>
  <Application>Microsoft Office PowerPoint</Application>
  <PresentationFormat>On-screen Show (4:3)</PresentationFormat>
  <Paragraphs>80</Paragraphs>
  <Slides>15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Arial Narrow</vt:lpstr>
      <vt:lpstr>Calibri</vt:lpstr>
      <vt:lpstr>Wingdings</vt:lpstr>
      <vt:lpstr>LaVerne</vt:lpstr>
      <vt:lpstr>Developing Smart Study Skills  Created By Lynn Husen</vt:lpstr>
      <vt:lpstr>Study Tips!</vt:lpstr>
      <vt:lpstr>Study Tips!</vt:lpstr>
      <vt:lpstr>Find A Good Place  To Study!</vt:lpstr>
      <vt:lpstr>Make sure you have the following:</vt:lpstr>
      <vt:lpstr>Make sure you have the following!</vt:lpstr>
      <vt:lpstr>Before Class!</vt:lpstr>
      <vt:lpstr>During Class!</vt:lpstr>
      <vt:lpstr>After Class!</vt:lpstr>
      <vt:lpstr>How to Listen Better!</vt:lpstr>
      <vt:lpstr>Learning to Listen!</vt:lpstr>
      <vt:lpstr>Learning to Listen!</vt:lpstr>
      <vt:lpstr>Improving Reading Skills!</vt:lpstr>
      <vt:lpstr>The Pitcher &amp; The Catcher!</vt:lpstr>
      <vt:lpstr>Taking Notes In Class!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Smart Study Skills</dc:title>
  <dc:creator>Lynn</dc:creator>
  <cp:lastModifiedBy>Teacher E-Solutions</cp:lastModifiedBy>
  <cp:revision>26</cp:revision>
  <dcterms:created xsi:type="dcterms:W3CDTF">2002-03-15T00:18:07Z</dcterms:created>
  <dcterms:modified xsi:type="dcterms:W3CDTF">2019-01-18T15:58:08Z</dcterms:modified>
</cp:coreProperties>
</file>