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328" r:id="rId3"/>
    <p:sldId id="379" r:id="rId4"/>
    <p:sldId id="275" r:id="rId5"/>
    <p:sldId id="382" r:id="rId6"/>
    <p:sldId id="332" r:id="rId7"/>
    <p:sldId id="294" r:id="rId8"/>
    <p:sldId id="342" r:id="rId9"/>
    <p:sldId id="390" r:id="rId10"/>
    <p:sldId id="391" r:id="rId11"/>
    <p:sldId id="293" r:id="rId12"/>
    <p:sldId id="344" r:id="rId13"/>
    <p:sldId id="404" r:id="rId14"/>
    <p:sldId id="405" r:id="rId15"/>
    <p:sldId id="321" r:id="rId16"/>
    <p:sldId id="346" r:id="rId17"/>
    <p:sldId id="396" r:id="rId18"/>
    <p:sldId id="397" r:id="rId19"/>
    <p:sldId id="264" r:id="rId20"/>
    <p:sldId id="349" r:id="rId21"/>
    <p:sldId id="400" r:id="rId22"/>
    <p:sldId id="401" r:id="rId23"/>
    <p:sldId id="278" r:id="rId24"/>
    <p:sldId id="351" r:id="rId25"/>
    <p:sldId id="414" r:id="rId26"/>
    <p:sldId id="415" r:id="rId27"/>
    <p:sldId id="347" r:id="rId28"/>
    <p:sldId id="384" r:id="rId29"/>
    <p:sldId id="333" r:id="rId30"/>
    <p:sldId id="348" r:id="rId31"/>
    <p:sldId id="392" r:id="rId32"/>
    <p:sldId id="393" r:id="rId33"/>
    <p:sldId id="306" r:id="rId34"/>
    <p:sldId id="353" r:id="rId35"/>
    <p:sldId id="265" r:id="rId36"/>
    <p:sldId id="343" r:id="rId37"/>
    <p:sldId id="289" r:id="rId38"/>
    <p:sldId id="357" r:id="rId39"/>
    <p:sldId id="330" r:id="rId40"/>
    <p:sldId id="381" r:id="rId41"/>
    <p:sldId id="402" r:id="rId42"/>
    <p:sldId id="403" r:id="rId43"/>
    <p:sldId id="307" r:id="rId44"/>
    <p:sldId id="358" r:id="rId45"/>
    <p:sldId id="276" r:id="rId46"/>
    <p:sldId id="361" r:id="rId47"/>
    <p:sldId id="287" r:id="rId48"/>
    <p:sldId id="362" r:id="rId49"/>
    <p:sldId id="308" r:id="rId50"/>
    <p:sldId id="363" r:id="rId51"/>
    <p:sldId id="323" r:id="rId52"/>
    <p:sldId id="364" r:id="rId53"/>
    <p:sldId id="318" r:id="rId54"/>
    <p:sldId id="365" r:id="rId55"/>
    <p:sldId id="417" r:id="rId56"/>
    <p:sldId id="416" r:id="rId57"/>
    <p:sldId id="311" r:id="rId58"/>
    <p:sldId id="366" r:id="rId59"/>
    <p:sldId id="335" r:id="rId60"/>
    <p:sldId id="336" r:id="rId61"/>
    <p:sldId id="367" r:id="rId62"/>
    <p:sldId id="317" r:id="rId63"/>
    <p:sldId id="368" r:id="rId64"/>
    <p:sldId id="316" r:id="rId65"/>
    <p:sldId id="369" r:id="rId66"/>
    <p:sldId id="406" r:id="rId67"/>
    <p:sldId id="407" r:id="rId68"/>
    <p:sldId id="408" r:id="rId69"/>
    <p:sldId id="409" r:id="rId70"/>
    <p:sldId id="320" r:id="rId71"/>
    <p:sldId id="370" r:id="rId72"/>
    <p:sldId id="410" r:id="rId73"/>
    <p:sldId id="411" r:id="rId74"/>
    <p:sldId id="319" r:id="rId75"/>
    <p:sldId id="372" r:id="rId76"/>
    <p:sldId id="412" r:id="rId77"/>
    <p:sldId id="413" r:id="rId78"/>
    <p:sldId id="331" r:id="rId79"/>
    <p:sldId id="374" r:id="rId80"/>
    <p:sldId id="398" r:id="rId81"/>
    <p:sldId id="399" r:id="rId82"/>
    <p:sldId id="418" r:id="rId83"/>
    <p:sldId id="419" r:id="rId84"/>
    <p:sldId id="388" r:id="rId85"/>
    <p:sldId id="389" r:id="rId86"/>
    <p:sldId id="313" r:id="rId87"/>
    <p:sldId id="375" r:id="rId88"/>
    <p:sldId id="394" r:id="rId89"/>
    <p:sldId id="395" r:id="rId90"/>
    <p:sldId id="314" r:id="rId91"/>
    <p:sldId id="376" r:id="rId92"/>
    <p:sldId id="327" r:id="rId93"/>
    <p:sldId id="378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74" d="100"/>
          <a:sy n="74" d="100"/>
        </p:scale>
        <p:origin x="-58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6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3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Line 27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28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29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30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31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Line 32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Line 33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34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35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36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37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38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39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42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43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Line 44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45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Line 46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Line 47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48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49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50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Line 51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52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Line 53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Line 54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55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Line 56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76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65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63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64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rc 66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5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7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68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69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7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21E95-4C4B-4FF8-8581-7D500F8A1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2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1915-A2EE-4EEC-9B63-6587AFCC5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C5F52-4EDD-4895-95EF-FE3D633C6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63B0-6FB9-4106-B5C1-55D1B722B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E042D-56F8-4789-BCE0-37FDDA41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6144-A51C-4734-9F5F-5926559C6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37492-D28E-4B19-804B-4D05222D6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0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15D5-8789-44A5-B991-7C050C37F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0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3E927-708C-4A83-B5DA-C002CBC4A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2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26959-5885-45C1-8C33-91852621D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5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2B2D1-7244-40D6-97EB-19F391FB3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6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1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4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5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6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7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9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0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1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3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4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6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7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8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9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0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1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7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8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9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0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1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2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3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4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5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6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8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9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0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1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2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3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4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6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7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8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9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3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116 w 43195"/>
                  <a:gd name="T1" fmla="*/ 0 h 43200"/>
                  <a:gd name="T2" fmla="*/ 0 w 43195"/>
                  <a:gd name="T3" fmla="*/ 123 h 43200"/>
                  <a:gd name="T4" fmla="*/ 119 w 43195"/>
                  <a:gd name="T5" fmla="*/ 12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78D16-7AE5-4682-82B0-3C59FB4CB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Farm Machinery (part 2)</a:t>
            </a:r>
          </a:p>
        </p:txBody>
      </p:sp>
      <p:sp>
        <p:nvSpPr>
          <p:cNvPr id="30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AO 125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r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Drill</a:t>
            </a:r>
            <a:br>
              <a:rPr lang="en-US" smtClean="0"/>
            </a:br>
            <a:r>
              <a:rPr lang="en-US" smtClean="0"/>
              <a:t>Planting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13315" name="Picture 4" descr="C:\My Documents\AO 120\machinery\Rotary Ti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2450"/>
            <a:ext cx="6913563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Rotary Tiller</a:t>
            </a:r>
            <a:br>
              <a:rPr lang="en-US" smtClean="0"/>
            </a:br>
            <a:r>
              <a:rPr lang="en-US" sz="3200" smtClean="0"/>
              <a:t>Primary Tillage Implement</a:t>
            </a:r>
            <a:endParaRPr lang="en-US" smtClean="0"/>
          </a:p>
        </p:txBody>
      </p:sp>
      <p:pic>
        <p:nvPicPr>
          <p:cNvPr id="14339" name="Picture 4" descr="C:\My Documents\AO 120\machinery\Rotary Ti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2450"/>
            <a:ext cx="6913563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  <a:endParaRPr lang="en-US" smtClean="0"/>
          </a:p>
        </p:txBody>
      </p:sp>
      <p:sp>
        <p:nvSpPr>
          <p:cNvPr id="153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0960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No-till drill</a:t>
            </a:r>
            <a:br>
              <a:rPr lang="en-US" smtClean="0"/>
            </a:br>
            <a:r>
              <a:rPr lang="en-US" sz="3200" smtClean="0"/>
              <a:t>Planting equipment</a:t>
            </a:r>
            <a:endParaRPr lang="en-US" smtClean="0"/>
          </a:p>
        </p:txBody>
      </p:sp>
      <p:sp>
        <p:nvSpPr>
          <p:cNvPr id="163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0960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17411" name="Content Placeholder 3" descr="Ripper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975" y="1447800"/>
            <a:ext cx="6702425" cy="3921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Ripper or Subsoiler</a:t>
            </a:r>
            <a:br>
              <a:rPr lang="en-US" smtClean="0"/>
            </a:br>
            <a:r>
              <a:rPr lang="en-US" sz="3200" smtClean="0"/>
              <a:t>Primary-tillage implement</a:t>
            </a:r>
          </a:p>
        </p:txBody>
      </p:sp>
      <p:pic>
        <p:nvPicPr>
          <p:cNvPr id="18435" name="Content Placeholder 3" descr="Ripper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975" y="1447800"/>
            <a:ext cx="6702425" cy="3921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94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Aerial Sprayer (helicopter)</a:t>
            </a:r>
            <a:br>
              <a:rPr lang="en-US" smtClean="0"/>
            </a:br>
            <a:r>
              <a:rPr lang="en-US" sz="3200" smtClean="0"/>
              <a:t>Sprayer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94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sp>
        <p:nvSpPr>
          <p:cNvPr id="215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4" descr="Field Cultivat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9605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4099" name="Content Placeholder 3" descr="Aerial Sprayer Pla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4684713" cy="3124200"/>
          </a:xfrm>
        </p:spPr>
      </p:pic>
      <p:pic>
        <p:nvPicPr>
          <p:cNvPr id="4100" name="Picture 4" descr="Aerial Spray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Field Cultivator</a:t>
            </a:r>
            <a:br>
              <a:rPr lang="en-US" smtClean="0"/>
            </a:br>
            <a:r>
              <a:rPr lang="en-US" sz="3200" smtClean="0"/>
              <a:t>Secondary</a:t>
            </a:r>
            <a:endParaRPr lang="en-US" smtClean="0"/>
          </a:p>
        </p:txBody>
      </p:sp>
      <p:sp>
        <p:nvSpPr>
          <p:cNvPr id="2253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4" descr="Field Cultivat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9605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</a:p>
        </p:txBody>
      </p:sp>
      <p:pic>
        <p:nvPicPr>
          <p:cNvPr id="23555" name="Picture 4" descr="C:\My Documents\AO 120\machinery\00003f1bhxmpsf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99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7772400" cy="1143000"/>
          </a:xfrm>
        </p:spPr>
        <p:txBody>
          <a:bodyPr/>
          <a:lstStyle/>
          <a:p>
            <a:r>
              <a:rPr lang="en-US" smtClean="0"/>
              <a:t>Ground Sprayer </a:t>
            </a:r>
            <a:br>
              <a:rPr lang="en-US" smtClean="0"/>
            </a:br>
            <a:r>
              <a:rPr lang="en-US" sz="3200" smtClean="0"/>
              <a:t>(Self Propelled)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Sprayer</a:t>
            </a:r>
          </a:p>
        </p:txBody>
      </p:sp>
      <p:pic>
        <p:nvPicPr>
          <p:cNvPr id="24579" name="Picture 4" descr="C:\My Documents\AO 120\machinery\00003f1bhxmpsf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0"/>
            <a:ext cx="4699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sp>
        <p:nvSpPr>
          <p:cNvPr id="256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C:\My Documents\AO 120\machinery\Rotary h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51054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Rotary Hoe</a:t>
            </a:r>
            <a:br>
              <a:rPr lang="en-US" smtClean="0"/>
            </a:br>
            <a:r>
              <a:rPr lang="en-US" sz="3200" smtClean="0"/>
              <a:t>Secondary-tillage implement</a:t>
            </a:r>
            <a:endParaRPr lang="en-US" smtClean="0"/>
          </a:p>
        </p:txBody>
      </p:sp>
      <p:sp>
        <p:nvSpPr>
          <p:cNvPr id="266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C:\My Documents\AO 120\machinery\Rotary h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51054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5130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5130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 Rake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sp>
        <p:nvSpPr>
          <p:cNvPr id="296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5" descr="Chisel P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18807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Chisel Plow</a:t>
            </a:r>
            <a:br>
              <a:rPr lang="en-US" smtClean="0"/>
            </a:br>
            <a:r>
              <a:rPr lang="en-US" sz="3200" smtClean="0"/>
              <a:t>Primary Tillage Implement</a:t>
            </a:r>
            <a:endParaRPr lang="en-US" smtClean="0"/>
          </a:p>
        </p:txBody>
      </p:sp>
      <p:sp>
        <p:nvSpPr>
          <p:cNvPr id="30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5" descr="Chisel P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18807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143000"/>
          </a:xfrm>
        </p:spPr>
        <p:txBody>
          <a:bodyPr/>
          <a:lstStyle/>
          <a:p>
            <a:r>
              <a:rPr lang="en-US" smtClean="0"/>
              <a:t>Name each part of a chisel plow or field cultivator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38200" y="4419600"/>
            <a:ext cx="228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10000" y="4419600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00800" y="44196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smtClean="0"/>
              <a:t>Aerial Sprayer (airplane)</a:t>
            </a:r>
            <a:br>
              <a:rPr lang="en-US" smtClean="0"/>
            </a:br>
            <a:r>
              <a:rPr lang="en-US" sz="3200" smtClean="0"/>
              <a:t>Sprayer</a:t>
            </a:r>
            <a:endParaRPr lang="en-US" smtClean="0"/>
          </a:p>
        </p:txBody>
      </p:sp>
      <p:pic>
        <p:nvPicPr>
          <p:cNvPr id="5123" name="Content Placeholder 3" descr="Aerial Sprayer Pla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4684713" cy="3124200"/>
          </a:xfrm>
        </p:spPr>
      </p:pic>
      <p:pic>
        <p:nvPicPr>
          <p:cNvPr id="5124" name="Picture 4" descr="Aerial Spray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838200" y="4419600"/>
            <a:ext cx="228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Sweeps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10000" y="4419600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Points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00800" y="44196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Shovels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Dr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Dr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Drill</a:t>
            </a:r>
            <a:br>
              <a:rPr lang="en-US" smtClean="0"/>
            </a:br>
            <a:r>
              <a:rPr lang="en-US" smtClean="0"/>
              <a:t>Planting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35843" name="Content Placeholder 4" descr="Springtooth harr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447800"/>
            <a:ext cx="7162800" cy="4794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Spring-tooth Harrow</a:t>
            </a:r>
            <a:br>
              <a:rPr lang="en-US" smtClean="0"/>
            </a:br>
            <a:r>
              <a:rPr lang="en-US" sz="3200" smtClean="0"/>
              <a:t>Secondary-tillage implement</a:t>
            </a:r>
          </a:p>
        </p:txBody>
      </p:sp>
      <p:sp>
        <p:nvSpPr>
          <p:cNvPr id="36867" name="Content Placeholder 3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8" name="Content Placeholder 4" descr="Springtooth harr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71628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Tandem 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64770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Tandem 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64770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Double Disk or Tandem Disk</a:t>
            </a:r>
            <a:br>
              <a:rPr lang="en-US" smtClean="0"/>
            </a:br>
            <a:r>
              <a:rPr lang="en-US" sz="3200" smtClean="0"/>
              <a:t>Primary-tillage implement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the machine, and the circled device</a:t>
            </a:r>
          </a:p>
        </p:txBody>
      </p:sp>
      <p:pic>
        <p:nvPicPr>
          <p:cNvPr id="39939" name="Picture 5" descr="C:\My Documents\AO 120\machinery\Double-disk Dr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937375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C:\My Documents\AO 120\machinery\Acre 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1352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:\My Documents\AO 120\machinery\Double-di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3810000"/>
            <a:ext cx="21701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34000" y="1447800"/>
            <a:ext cx="2590800" cy="25146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1524000" cy="1143000"/>
          </a:xfrm>
        </p:spPr>
        <p:txBody>
          <a:bodyPr/>
          <a:lstStyle/>
          <a:p>
            <a:pPr eaLnBrk="1" hangingPunct="1"/>
            <a:r>
              <a:rPr lang="en-US" smtClean="0"/>
              <a:t>Drill</a:t>
            </a:r>
          </a:p>
        </p:txBody>
      </p:sp>
      <p:pic>
        <p:nvPicPr>
          <p:cNvPr id="40963" name="Picture 5" descr="C:\My Documents\AO 120\machinery\Double-disk Dr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937375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:\My Documents\AO 120\machinery\Acre 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1352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C:\My Documents\AO 120\machinery\Double-di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3810000"/>
            <a:ext cx="21701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34000" y="1447800"/>
            <a:ext cx="2590800" cy="25146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943600" y="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Acre Meter</a:t>
            </a:r>
          </a:p>
        </p:txBody>
      </p:sp>
      <p:sp>
        <p:nvSpPr>
          <p:cNvPr id="8" name="Bent Arrow 7"/>
          <p:cNvSpPr/>
          <p:nvPr/>
        </p:nvSpPr>
        <p:spPr bwMode="auto">
          <a:xfrm rot="7810141">
            <a:off x="7062788" y="681037"/>
            <a:ext cx="495300" cy="116522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</a:p>
        </p:txBody>
      </p:sp>
      <p:pic>
        <p:nvPicPr>
          <p:cNvPr id="41987" name="Content Placeholder 3" descr="Orchard spraye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4114800" cy="2740025"/>
          </a:xfrm>
        </p:spPr>
      </p:pic>
      <p:pic>
        <p:nvPicPr>
          <p:cNvPr id="41988" name="Picture 5" descr="Orchard Spray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6482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moldboard p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5883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Orchard Sprayer</a:t>
            </a:r>
            <a:br>
              <a:rPr lang="en-US" smtClean="0"/>
            </a:br>
            <a:r>
              <a:rPr lang="en-US" sz="3200" smtClean="0"/>
              <a:t>Sprayer</a:t>
            </a:r>
          </a:p>
        </p:txBody>
      </p:sp>
      <p:pic>
        <p:nvPicPr>
          <p:cNvPr id="43011" name="Content Placeholder 3" descr="Orchard spraye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4114800" cy="2740025"/>
          </a:xfrm>
        </p:spPr>
      </p:pic>
      <p:pic>
        <p:nvPicPr>
          <p:cNvPr id="43012" name="Picture 5" descr="Orchard Spray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6482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3" descr="SpikeTooth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7162800" cy="4810125"/>
          </a:xfrm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Spike-tooth Harrow</a:t>
            </a:r>
            <a:br>
              <a:rPr lang="en-US" smtClean="0"/>
            </a:br>
            <a:r>
              <a:rPr lang="en-US" sz="3200" smtClean="0"/>
              <a:t>Secondary-tillage implement</a:t>
            </a:r>
            <a:endParaRPr lang="en-US" smtClean="0"/>
          </a:p>
        </p:txBody>
      </p:sp>
      <p:pic>
        <p:nvPicPr>
          <p:cNvPr id="45059" name="Content Placeholder 3" descr="SpikeTooth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47800"/>
            <a:ext cx="7162800" cy="4810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3" name="Content Placeholder 3" descr="Notill dril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47800"/>
            <a:ext cx="7010400" cy="474027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No-till Drill</a:t>
            </a:r>
          </a:p>
        </p:txBody>
      </p:sp>
      <p:pic>
        <p:nvPicPr>
          <p:cNvPr id="47107" name="Content Placeholder 3" descr="Notill dril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47800"/>
            <a:ext cx="7010400" cy="474027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6"/>
          <p:cNvGrpSpPr>
            <a:grpSpLocks/>
          </p:cNvGrpSpPr>
          <p:nvPr/>
        </p:nvGrpSpPr>
        <p:grpSpPr bwMode="auto">
          <a:xfrm>
            <a:off x="1371600" y="609600"/>
            <a:ext cx="9144000" cy="4735513"/>
            <a:chOff x="0" y="1752600"/>
            <a:chExt cx="9144000" cy="4735513"/>
          </a:xfrm>
        </p:grpSpPr>
        <p:pic>
          <p:nvPicPr>
            <p:cNvPr id="48132" name="Picture 4" descr="C:\My Documents\AO 120\machinery\Planter row 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8800"/>
              <a:ext cx="9144000" cy="465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3" name="Rectangle 4"/>
            <p:cNvSpPr>
              <a:spLocks noChangeArrowheads="1"/>
            </p:cNvSpPr>
            <p:nvPr/>
          </p:nvSpPr>
          <p:spPr bwMode="auto">
            <a:xfrm>
              <a:off x="1143000" y="1752600"/>
              <a:ext cx="80010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4" name="Rectangle 5"/>
            <p:cNvSpPr>
              <a:spLocks noChangeArrowheads="1"/>
            </p:cNvSpPr>
            <p:nvPr/>
          </p:nvSpPr>
          <p:spPr bwMode="auto">
            <a:xfrm>
              <a:off x="4953000" y="2895600"/>
              <a:ext cx="41910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6"/>
          <p:cNvGrpSpPr>
            <a:grpSpLocks/>
          </p:cNvGrpSpPr>
          <p:nvPr/>
        </p:nvGrpSpPr>
        <p:grpSpPr bwMode="auto">
          <a:xfrm>
            <a:off x="1371600" y="609600"/>
            <a:ext cx="9144000" cy="4735513"/>
            <a:chOff x="0" y="1752600"/>
            <a:chExt cx="9144000" cy="4735513"/>
          </a:xfrm>
        </p:grpSpPr>
        <p:pic>
          <p:nvPicPr>
            <p:cNvPr id="49156" name="Picture 4" descr="C:\My Documents\AO 120\machinery\Planter row 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8800"/>
              <a:ext cx="9144000" cy="465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7" name="Rectangle 4"/>
            <p:cNvSpPr>
              <a:spLocks noChangeArrowheads="1"/>
            </p:cNvSpPr>
            <p:nvPr/>
          </p:nvSpPr>
          <p:spPr bwMode="auto">
            <a:xfrm>
              <a:off x="1143000" y="1752600"/>
              <a:ext cx="80010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9158" name="Rectangle 5"/>
            <p:cNvSpPr>
              <a:spLocks noChangeArrowheads="1"/>
            </p:cNvSpPr>
            <p:nvPr/>
          </p:nvSpPr>
          <p:spPr bwMode="auto">
            <a:xfrm>
              <a:off x="4953000" y="2895600"/>
              <a:ext cx="41910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Row-crop Planter</a:t>
            </a:r>
            <a:br>
              <a:rPr lang="en-US" smtClean="0"/>
            </a:br>
            <a:r>
              <a:rPr lang="en-US" sz="3200" smtClean="0"/>
              <a:t>Planting equipment</a:t>
            </a:r>
            <a:endParaRPr lang="en-US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:\My Documents\AO 120\machinery\Dropbox see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4582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:\My Documents\AO 120\machinery\Dropbox see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4582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Drop-box Seeder</a:t>
            </a:r>
            <a:br>
              <a:rPr lang="en-US" smtClean="0"/>
            </a:br>
            <a:r>
              <a:rPr lang="en-US" sz="3200" smtClean="0"/>
              <a:t>Planting implement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52227" name="Content Placeholder 3" descr="Planter precis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5638800" cy="4125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moldboard p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5883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Moldboard Plow</a:t>
            </a:r>
            <a:br>
              <a:rPr lang="en-US" smtClean="0"/>
            </a:br>
            <a:r>
              <a:rPr lang="en-US" sz="2800" smtClean="0"/>
              <a:t>Primary-tillage implement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Precision Planter</a:t>
            </a:r>
            <a:br>
              <a:rPr lang="en-US" smtClean="0"/>
            </a:br>
            <a:r>
              <a:rPr lang="en-US" sz="3200" smtClean="0"/>
              <a:t>Planting equipment</a:t>
            </a:r>
          </a:p>
        </p:txBody>
      </p:sp>
      <p:pic>
        <p:nvPicPr>
          <p:cNvPr id="53251" name="Content Placeholder 3" descr="Planter precis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5638800" cy="4125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54275" name="Content Placeholder 3" descr="Transplante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4367213" cy="2438400"/>
          </a:xfrm>
        </p:spPr>
      </p:pic>
      <p:pic>
        <p:nvPicPr>
          <p:cNvPr id="54276" name="Picture 4" descr="Transpla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0480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Transplanter</a:t>
            </a:r>
            <a:br>
              <a:rPr lang="en-US" smtClean="0"/>
            </a:br>
            <a:r>
              <a:rPr lang="en-US" sz="3200" smtClean="0"/>
              <a:t>Planting equipment</a:t>
            </a:r>
          </a:p>
        </p:txBody>
      </p:sp>
      <p:pic>
        <p:nvPicPr>
          <p:cNvPr id="55299" name="Content Placeholder 3" descr="Transplante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4367213" cy="2438400"/>
          </a:xfrm>
        </p:spPr>
      </p:pic>
      <p:pic>
        <p:nvPicPr>
          <p:cNvPr id="55300" name="Picture 4" descr="Transpla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0480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C:\My Documents\AO 120\machinery\comb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0"/>
            <a:ext cx="6210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C:\My Documents\AO 120\machinery\comb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772400" cy="1143000"/>
          </a:xfrm>
        </p:spPr>
        <p:txBody>
          <a:bodyPr/>
          <a:lstStyle/>
          <a:p>
            <a:r>
              <a:rPr lang="en-US" smtClean="0"/>
              <a:t>Combine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C:\My Documents\AO 120\machinery\comb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581400" cy="1600200"/>
          </a:xfrm>
        </p:spPr>
        <p:txBody>
          <a:bodyPr/>
          <a:lstStyle/>
          <a:p>
            <a:r>
              <a:rPr lang="en-US" sz="3200" smtClean="0"/>
              <a:t>What two operations does it combine?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C:\My Documents\AO 120\machinery\comb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52800" cy="1524000"/>
          </a:xfrm>
        </p:spPr>
        <p:txBody>
          <a:bodyPr/>
          <a:lstStyle/>
          <a:p>
            <a:r>
              <a:rPr lang="en-US" sz="3200" smtClean="0"/>
              <a:t>It combines reaping and threshing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mtClean="0"/>
              <a:t>Name the implement (two names)?</a:t>
            </a:r>
            <a:br>
              <a:rPr lang="en-US" smtClean="0"/>
            </a:br>
            <a:r>
              <a:rPr lang="en-US" smtClean="0"/>
              <a:t>Name the row of plant material?</a:t>
            </a:r>
          </a:p>
        </p:txBody>
      </p:sp>
      <p:sp>
        <p:nvSpPr>
          <p:cNvPr id="604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0420" name="Picture 4" descr="C:\My Documents\AO 120\machinery\Windr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8580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 rot="3198394">
            <a:off x="1323975" y="4541838"/>
            <a:ext cx="1981200" cy="685800"/>
          </a:xfrm>
          <a:prstGeom prst="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Windrower or Swather</a:t>
            </a:r>
          </a:p>
        </p:txBody>
      </p:sp>
      <p:sp>
        <p:nvSpPr>
          <p:cNvPr id="61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4" descr="C:\My Documents\AO 120\machinery\Windr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8580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 rot="3198394">
            <a:off x="1323975" y="4541838"/>
            <a:ext cx="1981200" cy="685800"/>
          </a:xfrm>
          <a:prstGeom prst="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34290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en-US" sz="32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Windrow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US" smtClean="0"/>
              <a:t>Swath:</a:t>
            </a:r>
            <a:br>
              <a:rPr lang="en-US" smtClean="0"/>
            </a:br>
            <a:r>
              <a:rPr lang="en-US" smtClean="0"/>
              <a:t>The width that the machine cuts</a:t>
            </a:r>
          </a:p>
        </p:txBody>
      </p:sp>
      <p:sp>
        <p:nvSpPr>
          <p:cNvPr id="62467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0629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Moldboard Plow (cont) </a:t>
            </a:r>
            <a:br>
              <a:rPr lang="en-US" smtClean="0"/>
            </a:br>
            <a:r>
              <a:rPr lang="en-US" smtClean="0"/>
              <a:t>Know what a </a:t>
            </a:r>
            <a:r>
              <a:rPr lang="en-US" u="sng" smtClean="0"/>
              <a:t>Back Furrow</a:t>
            </a:r>
            <a:r>
              <a:rPr lang="en-US" smtClean="0"/>
              <a:t> is</a:t>
            </a:r>
          </a:p>
        </p:txBody>
      </p:sp>
      <p:pic>
        <p:nvPicPr>
          <p:cNvPr id="8195" name="Content Placeholder 3" descr="Dead Furr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371600"/>
            <a:ext cx="6858000" cy="3962400"/>
          </a:xfrm>
        </p:spPr>
      </p:pic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219200" y="4114800"/>
            <a:ext cx="3048000" cy="12954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0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 of a windrower?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0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Windrower: Conditioner</a:t>
            </a:r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/>
              <a:t>Opposing rollers crimp the stems so they dry faster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65539" name="Picture 4" descr="C:\My Documents\AO 120\machinery\Sicklebar m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943600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Sickle-bar Mower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  <p:pic>
        <p:nvPicPr>
          <p:cNvPr id="66563" name="Picture 4" descr="C:\My Documents\AO 120\machinery\Sicklebar m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943600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7041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Rotary Mower</a:t>
            </a:r>
            <a:br>
              <a:rPr lang="en-US" smtClean="0"/>
            </a:br>
            <a:r>
              <a:rPr lang="en-US" sz="3200" smtClean="0"/>
              <a:t>Harvest Equipment</a:t>
            </a:r>
            <a:endParaRPr lang="en-US" smtClean="0"/>
          </a:p>
        </p:txBody>
      </p:sp>
      <p:sp>
        <p:nvSpPr>
          <p:cNvPr id="686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7041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the machine?</a:t>
            </a:r>
            <a:br>
              <a:rPr lang="en-US" smtClean="0"/>
            </a:br>
            <a:r>
              <a:rPr lang="en-US" smtClean="0"/>
              <a:t>What is one of these called?</a:t>
            </a:r>
          </a:p>
        </p:txBody>
      </p:sp>
      <p:pic>
        <p:nvPicPr>
          <p:cNvPr id="69635" name="Picture 2" descr="Moldboard P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715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191000" y="3581400"/>
            <a:ext cx="990600" cy="11430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Moldboard Plow</a:t>
            </a:r>
            <a:br>
              <a:rPr lang="en-US" smtClean="0"/>
            </a:br>
            <a:r>
              <a:rPr lang="en-US" smtClean="0"/>
              <a:t>Plow share</a:t>
            </a:r>
          </a:p>
        </p:txBody>
      </p:sp>
      <p:pic>
        <p:nvPicPr>
          <p:cNvPr id="70659" name="Picture 2" descr="Moldboard P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715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191000" y="3581400"/>
            <a:ext cx="990600" cy="11430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The ditch is called what?</a:t>
            </a:r>
            <a:endParaRPr lang="en-US" u="sng" smtClean="0"/>
          </a:p>
        </p:txBody>
      </p:sp>
      <p:sp>
        <p:nvSpPr>
          <p:cNvPr id="716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5410200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The next round fills in the</a:t>
            </a:r>
          </a:p>
        </p:txBody>
      </p:sp>
      <p:pic>
        <p:nvPicPr>
          <p:cNvPr id="71684" name="Picture 4" descr="Dead Furrow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25780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Down Arrow 5"/>
          <p:cNvSpPr>
            <a:spLocks noChangeArrowheads="1"/>
          </p:cNvSpPr>
          <p:nvPr/>
        </p:nvSpPr>
        <p:spPr bwMode="auto">
          <a:xfrm rot="-4408708">
            <a:off x="1296988" y="3327400"/>
            <a:ext cx="685800" cy="990600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71686" name="Picture 6" descr="DeadFurrow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38100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Down Arrow 8"/>
          <p:cNvSpPr>
            <a:spLocks noChangeArrowheads="1"/>
          </p:cNvSpPr>
          <p:nvPr/>
        </p:nvSpPr>
        <p:spPr bwMode="auto">
          <a:xfrm rot="-5429463">
            <a:off x="4595813" y="3421063"/>
            <a:ext cx="319087" cy="3411537"/>
          </a:xfrm>
          <a:prstGeom prst="downArrow">
            <a:avLst>
              <a:gd name="adj1" fmla="val 50000"/>
              <a:gd name="adj2" fmla="val 4999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Moldboard Plow, </a:t>
            </a:r>
            <a:r>
              <a:rPr lang="en-US" u="sng" smtClean="0"/>
              <a:t>Dead Furrow</a:t>
            </a:r>
          </a:p>
        </p:txBody>
      </p:sp>
      <p:sp>
        <p:nvSpPr>
          <p:cNvPr id="727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5410200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The next round fills in the Dead Furrow</a:t>
            </a:r>
          </a:p>
        </p:txBody>
      </p:sp>
      <p:pic>
        <p:nvPicPr>
          <p:cNvPr id="72708" name="Picture 4" descr="Dead Furrow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25780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Down Arrow 5"/>
          <p:cNvSpPr>
            <a:spLocks noChangeArrowheads="1"/>
          </p:cNvSpPr>
          <p:nvPr/>
        </p:nvSpPr>
        <p:spPr bwMode="auto">
          <a:xfrm rot="-4408708">
            <a:off x="1296988" y="3327400"/>
            <a:ext cx="685800" cy="990600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72710" name="Picture 6" descr="DeadFurrow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38100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Down Arrow 8"/>
          <p:cNvSpPr>
            <a:spLocks noChangeArrowheads="1"/>
          </p:cNvSpPr>
          <p:nvPr/>
        </p:nvSpPr>
        <p:spPr bwMode="auto">
          <a:xfrm rot="-5429463">
            <a:off x="4595813" y="3421063"/>
            <a:ext cx="319087" cy="3411537"/>
          </a:xfrm>
          <a:prstGeom prst="downArrow">
            <a:avLst>
              <a:gd name="adj1" fmla="val 50000"/>
              <a:gd name="adj2" fmla="val 4999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Type of disk?</a:t>
            </a:r>
          </a:p>
        </p:txBody>
      </p:sp>
      <p:pic>
        <p:nvPicPr>
          <p:cNvPr id="9219" name="Picture 4" descr="C:\My Documents\AO 120\machinery\Disk stub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35305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73731" name="Content Placeholder 3" descr="Reel-Mow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6934200" cy="5200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Reel Mower</a:t>
            </a:r>
            <a:br>
              <a:rPr lang="en-US" smtClean="0"/>
            </a:br>
            <a:r>
              <a:rPr lang="en-US" sz="3200" smtClean="0"/>
              <a:t>Harvest Equipment</a:t>
            </a:r>
            <a:endParaRPr lang="en-US" smtClean="0"/>
          </a:p>
        </p:txBody>
      </p:sp>
      <p:pic>
        <p:nvPicPr>
          <p:cNvPr id="74755" name="Content Placeholder 3" descr="Reel-Mow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6934200" cy="5200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75779" name="Picture 4" descr="C:\My Documents\AO 120\machinery\Ring Ro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2057400"/>
            <a:ext cx="828516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Ring roller</a:t>
            </a:r>
            <a:br>
              <a:rPr lang="en-US" smtClean="0"/>
            </a:br>
            <a:r>
              <a:rPr lang="en-US" sz="3200" smtClean="0"/>
              <a:t>Secondary-tillage implement</a:t>
            </a:r>
            <a:endParaRPr lang="en-US" smtClean="0"/>
          </a:p>
        </p:txBody>
      </p:sp>
      <p:pic>
        <p:nvPicPr>
          <p:cNvPr id="76803" name="Picture 4" descr="C:\My Documents\AO 120\machinery\Ring Ro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2057400"/>
            <a:ext cx="828516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77827" name="Picture 4" descr="C:\My Documents\AO 120\machinery\Side-delivery R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1534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1447800" y="5867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 the Windrow</a:t>
            </a:r>
          </a:p>
        </p:txBody>
      </p:sp>
      <p:sp>
        <p:nvSpPr>
          <p:cNvPr id="77829" name="Line 6"/>
          <p:cNvSpPr>
            <a:spLocks noChangeShapeType="1"/>
          </p:cNvSpPr>
          <p:nvPr/>
        </p:nvSpPr>
        <p:spPr bwMode="auto">
          <a:xfrm flipH="1" flipV="1">
            <a:off x="1066800" y="4114800"/>
            <a:ext cx="4572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smtClean="0"/>
              <a:t>Side-delivery Rake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  <p:pic>
        <p:nvPicPr>
          <p:cNvPr id="78851" name="Picture 4" descr="C:\My Documents\AO 120\machinery\Side-delivery R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1534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1447800" y="5867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 the Windrow</a:t>
            </a:r>
          </a:p>
        </p:txBody>
      </p:sp>
      <p:sp>
        <p:nvSpPr>
          <p:cNvPr id="78853" name="Line 6"/>
          <p:cNvSpPr>
            <a:spLocks noChangeShapeType="1"/>
          </p:cNvSpPr>
          <p:nvPr/>
        </p:nvSpPr>
        <p:spPr bwMode="auto">
          <a:xfrm flipH="1" flipV="1">
            <a:off x="1066800" y="4114800"/>
            <a:ext cx="4572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79875" name="Picture 4" descr="C:\My Documents\AO 120\machinery\Rowcrop Pla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26427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Row-crop Planter</a:t>
            </a:r>
            <a:br>
              <a:rPr lang="en-US" smtClean="0"/>
            </a:br>
            <a:r>
              <a:rPr lang="en-US" sz="3200" smtClean="0"/>
              <a:t>Planting equipment</a:t>
            </a:r>
            <a:endParaRPr lang="en-US" smtClean="0"/>
          </a:p>
        </p:txBody>
      </p:sp>
      <p:pic>
        <p:nvPicPr>
          <p:cNvPr id="80899" name="Picture 4" descr="C:\My Documents\AO 120\machinery\Rowcrop Pla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26427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Content Placeholder 3" descr="Tedd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4724400" cy="3538538"/>
          </a:xfrm>
        </p:spPr>
      </p:pic>
      <p:sp>
        <p:nvSpPr>
          <p:cNvPr id="819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Tedder</a:t>
            </a:r>
            <a:br>
              <a:rPr lang="en-US" smtClean="0"/>
            </a:br>
            <a:r>
              <a:rPr lang="en-US" sz="3200" smtClean="0"/>
              <a:t>Harvest Equipment</a:t>
            </a:r>
            <a:endParaRPr lang="en-US" smtClean="0"/>
          </a:p>
        </p:txBody>
      </p:sp>
      <p:sp>
        <p:nvSpPr>
          <p:cNvPr id="82947" name="Content Placeholder 3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Content Placeholder 3" descr="Ted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7244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Stubble Disk</a:t>
            </a:r>
          </a:p>
        </p:txBody>
      </p:sp>
      <p:pic>
        <p:nvPicPr>
          <p:cNvPr id="10243" name="Picture 4" descr="C:\My Documents\AO 120\machinery\Disk stub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35305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sp>
        <p:nvSpPr>
          <p:cNvPr id="839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2" name="Picture 4" descr="Spring tine harr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629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Spring-tine Harrow</a:t>
            </a:r>
            <a:br>
              <a:rPr lang="en-US" smtClean="0"/>
            </a:br>
            <a:r>
              <a:rPr lang="en-US" sz="3200" smtClean="0"/>
              <a:t>Secondary-tillage implement</a:t>
            </a:r>
            <a:endParaRPr lang="en-US" smtClean="0"/>
          </a:p>
        </p:txBody>
      </p:sp>
      <p:sp>
        <p:nvSpPr>
          <p:cNvPr id="849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4996" name="Picture 4" descr="Spring tine harr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629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sp>
        <p:nvSpPr>
          <p:cNvPr id="860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60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C:\My Documents\AO 120\machinery\Flail Mow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Flail Mower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  <p:sp>
        <p:nvSpPr>
          <p:cNvPr id="870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70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C:\My Documents\AO 120\machinery\Flail Mow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sp>
        <p:nvSpPr>
          <p:cNvPr id="880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8068" name="Picture 4" descr="Offest 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2296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Offset Disk</a:t>
            </a:r>
            <a:br>
              <a:rPr lang="en-US" smtClean="0"/>
            </a:br>
            <a:r>
              <a:rPr lang="en-US" sz="3200" smtClean="0"/>
              <a:t>Primary-tillage implement</a:t>
            </a:r>
          </a:p>
        </p:txBody>
      </p:sp>
      <p:sp>
        <p:nvSpPr>
          <p:cNvPr id="890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9092" name="Picture 4" descr="Offest 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2296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715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715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Round Baler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C:\My Documents\AO 120\machinery\Ripp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35814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 (two names)?</a:t>
            </a:r>
            <a:br>
              <a:rPr lang="en-US" smtClean="0"/>
            </a:br>
            <a:r>
              <a:rPr lang="en-US" smtClean="0"/>
              <a:t>Category?</a:t>
            </a:r>
          </a:p>
        </p:txBody>
      </p:sp>
      <p:pic>
        <p:nvPicPr>
          <p:cNvPr id="92164" name="Picture 5" descr="subso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7691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C:\My Documents\AO 120\machinery\Ripp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35814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Ripper or Subsoiler</a:t>
            </a:r>
            <a:br>
              <a:rPr lang="en-US" smtClean="0"/>
            </a:br>
            <a:r>
              <a:rPr lang="en-US" sz="3200" smtClean="0"/>
              <a:t>Primary-tillage implement</a:t>
            </a:r>
          </a:p>
        </p:txBody>
      </p:sp>
      <p:pic>
        <p:nvPicPr>
          <p:cNvPr id="93188" name="Picture 5" descr="subso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7691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r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Name it?</a:t>
            </a:r>
            <a:br>
              <a:rPr lang="en-US" smtClean="0"/>
            </a:br>
            <a:r>
              <a:rPr lang="en-US" smtClean="0"/>
              <a:t>Category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</a:p>
        </p:txBody>
      </p:sp>
      <p:pic>
        <p:nvPicPr>
          <p:cNvPr id="942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6667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Square Baler</a:t>
            </a:r>
            <a:br>
              <a:rPr lang="en-US" smtClean="0"/>
            </a:br>
            <a:r>
              <a:rPr lang="en-US" sz="3200" smtClean="0"/>
              <a:t>Harvest equipment</a:t>
            </a:r>
          </a:p>
        </p:txBody>
      </p:sp>
      <p:pic>
        <p:nvPicPr>
          <p:cNvPr id="952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6667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Name it?</a:t>
            </a:r>
            <a:br>
              <a:rPr lang="en-US" smtClean="0"/>
            </a:br>
            <a:r>
              <a:rPr lang="en-US" sz="3200" smtClean="0"/>
              <a:t>Category?</a:t>
            </a:r>
            <a:endParaRPr lang="en-US" smtClean="0"/>
          </a:p>
        </p:txBody>
      </p:sp>
      <p:pic>
        <p:nvPicPr>
          <p:cNvPr id="96259" name="Content Placeholder 3" descr="Spray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4572000" cy="3065463"/>
          </a:xfrm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Ground Sprayer</a:t>
            </a:r>
            <a:br>
              <a:rPr lang="en-US" smtClean="0"/>
            </a:br>
            <a:r>
              <a:rPr lang="en-US" sz="3200" smtClean="0"/>
              <a:t>Sprayer</a:t>
            </a:r>
            <a:endParaRPr lang="en-US" smtClean="0"/>
          </a:p>
        </p:txBody>
      </p:sp>
      <p:sp>
        <p:nvSpPr>
          <p:cNvPr id="97283" name="Content Placeholder 3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7284" name="Content Placeholder 3" descr="Spr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5720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598</TotalTime>
  <Words>313</Words>
  <Application>Microsoft Office PowerPoint</Application>
  <PresentationFormat>On-screen Show (4:3)</PresentationFormat>
  <Paragraphs>102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Tahoma</vt:lpstr>
      <vt:lpstr>Arial</vt:lpstr>
      <vt:lpstr>Wingdings</vt:lpstr>
      <vt:lpstr>Calibri</vt:lpstr>
      <vt:lpstr>Blueprint</vt:lpstr>
      <vt:lpstr>Farm Machinery (part 2)</vt:lpstr>
      <vt:lpstr>Name it? Category?</vt:lpstr>
      <vt:lpstr>Aerial Sprayer (airplane) Sprayer</vt:lpstr>
      <vt:lpstr>Name it? Category?</vt:lpstr>
      <vt:lpstr>Moldboard Plow Primary-tillage implement</vt:lpstr>
      <vt:lpstr>Moldboard Plow (cont)  Know what a Back Furrow is</vt:lpstr>
      <vt:lpstr>Type of disk?</vt:lpstr>
      <vt:lpstr>Stubble Disk</vt:lpstr>
      <vt:lpstr>Name it? Category</vt:lpstr>
      <vt:lpstr>Drill Planting equipment</vt:lpstr>
      <vt:lpstr>Name it? Category?</vt:lpstr>
      <vt:lpstr>Rotary Tiller Primary Tillage Implement</vt:lpstr>
      <vt:lpstr>Name it? Category?</vt:lpstr>
      <vt:lpstr>No-till drill Planting equipment</vt:lpstr>
      <vt:lpstr>Name it? Category?</vt:lpstr>
      <vt:lpstr>Ripper or Subsoiler Primary-tillage implement</vt:lpstr>
      <vt:lpstr>Name it? Category</vt:lpstr>
      <vt:lpstr>Aerial Sprayer (helicopter) Sprayer</vt:lpstr>
      <vt:lpstr>Name it? Category?</vt:lpstr>
      <vt:lpstr>Field Cultivator Secondary</vt:lpstr>
      <vt:lpstr>Name it? Category?</vt:lpstr>
      <vt:lpstr>Ground Sprayer  (Self Propelled) Sprayer</vt:lpstr>
      <vt:lpstr>Name it? Category?</vt:lpstr>
      <vt:lpstr>Rotary Hoe Secondary-tillage implement</vt:lpstr>
      <vt:lpstr>Name it? Category?</vt:lpstr>
      <vt:lpstr>Wheel Rake Harvest equipment</vt:lpstr>
      <vt:lpstr>Name it? Category?</vt:lpstr>
      <vt:lpstr>Chisel Plow Primary Tillage Implement</vt:lpstr>
      <vt:lpstr>Name each part of a chisel plow or field cultivator</vt:lpstr>
      <vt:lpstr>PowerPoint Presentation</vt:lpstr>
      <vt:lpstr>Name it? Category</vt:lpstr>
      <vt:lpstr>Drill Planting equipment</vt:lpstr>
      <vt:lpstr>Name it? Category?</vt:lpstr>
      <vt:lpstr>Spring-tooth Harrow Secondary-tillage implement</vt:lpstr>
      <vt:lpstr>Name it? Category?</vt:lpstr>
      <vt:lpstr>Double Disk or Tandem Disk Primary-tillage implement</vt:lpstr>
      <vt:lpstr>Name the machine, and the circled device</vt:lpstr>
      <vt:lpstr>Drill</vt:lpstr>
      <vt:lpstr>Name it? Category?</vt:lpstr>
      <vt:lpstr>Orchard Sprayer Sprayer</vt:lpstr>
      <vt:lpstr>Name it? Category?</vt:lpstr>
      <vt:lpstr>Spike-tooth Harrow Secondary-tillage implement</vt:lpstr>
      <vt:lpstr>PowerPoint Presentation</vt:lpstr>
      <vt:lpstr>No-till Drill</vt:lpstr>
      <vt:lpstr>Name it? Category?</vt:lpstr>
      <vt:lpstr>Row-crop Planter Planting equipment</vt:lpstr>
      <vt:lpstr>Name it? Category?</vt:lpstr>
      <vt:lpstr>Drop-box Seeder Planting implement</vt:lpstr>
      <vt:lpstr>Name it? Category?</vt:lpstr>
      <vt:lpstr>Precision Planter Planting equipment</vt:lpstr>
      <vt:lpstr>Name it? Category?</vt:lpstr>
      <vt:lpstr>Transplanter Planting equipment</vt:lpstr>
      <vt:lpstr>Name it? Category?</vt:lpstr>
      <vt:lpstr>Combine Harvest equipment</vt:lpstr>
      <vt:lpstr>What two operations does it combine?</vt:lpstr>
      <vt:lpstr>It combines reaping and threshing</vt:lpstr>
      <vt:lpstr>Name the implement (two names)? Name the row of plant material?</vt:lpstr>
      <vt:lpstr>Windrower or Swather</vt:lpstr>
      <vt:lpstr>Swath: The width that the machine cuts</vt:lpstr>
      <vt:lpstr>Part of a windrower?</vt:lpstr>
      <vt:lpstr>Windrower: Conditioner</vt:lpstr>
      <vt:lpstr>Name it? Category?</vt:lpstr>
      <vt:lpstr>Sickle-bar Mower Harvest equipment</vt:lpstr>
      <vt:lpstr>Name it? Category?</vt:lpstr>
      <vt:lpstr>Rotary Mower Harvest Equipment</vt:lpstr>
      <vt:lpstr>Name the machine? What is one of these called?</vt:lpstr>
      <vt:lpstr>Moldboard Plow Plow share</vt:lpstr>
      <vt:lpstr>The ditch is called what?</vt:lpstr>
      <vt:lpstr>Moldboard Plow, Dead Furrow</vt:lpstr>
      <vt:lpstr>Name it? Category?</vt:lpstr>
      <vt:lpstr>Reel Mower Harvest Equipment</vt:lpstr>
      <vt:lpstr>Name it? Category?</vt:lpstr>
      <vt:lpstr>Ring roller Secondary-tillage implement</vt:lpstr>
      <vt:lpstr>Name it? Category?</vt:lpstr>
      <vt:lpstr>Side-delivery Rake Harvest equipment</vt:lpstr>
      <vt:lpstr>Name it? Category?</vt:lpstr>
      <vt:lpstr>Row-crop Planter Planting equipment</vt:lpstr>
      <vt:lpstr>Name it? Category?</vt:lpstr>
      <vt:lpstr>Tedder Harvest Equipment</vt:lpstr>
      <vt:lpstr>Name it? Category?</vt:lpstr>
      <vt:lpstr>Spring-tine Harrow Secondary-tillage implement</vt:lpstr>
      <vt:lpstr>Name it? Category?</vt:lpstr>
      <vt:lpstr>Flail Mower Harvest equipment</vt:lpstr>
      <vt:lpstr>Name it? Category?</vt:lpstr>
      <vt:lpstr>Offset Disk Primary-tillage implement</vt:lpstr>
      <vt:lpstr>Name it? Category?</vt:lpstr>
      <vt:lpstr>Round Baler Harvest equipment</vt:lpstr>
      <vt:lpstr>Name it (two names)? Category?</vt:lpstr>
      <vt:lpstr>Ripper or Subsoiler Primary-tillage implement</vt:lpstr>
      <vt:lpstr>Name it? Category?</vt:lpstr>
      <vt:lpstr>Square Baler Harvest equipment</vt:lpstr>
      <vt:lpstr>Name it? Category?</vt:lpstr>
      <vt:lpstr>Ground Sprayer Sprayer</vt:lpstr>
    </vt:vector>
  </TitlesOfParts>
  <Company>Southeast Missouri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Machinery</dc:title>
  <dc:creator>Department of Agriculture</dc:creator>
  <cp:lastModifiedBy>Teacher E-Solutions</cp:lastModifiedBy>
  <cp:revision>58</cp:revision>
  <cp:lastPrinted>1601-01-01T00:00:00Z</cp:lastPrinted>
  <dcterms:created xsi:type="dcterms:W3CDTF">2000-11-03T15:42:14Z</dcterms:created>
  <dcterms:modified xsi:type="dcterms:W3CDTF">2019-01-15T12:43:20Z</dcterms:modified>
</cp:coreProperties>
</file>