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8" r:id="rId3"/>
    <p:sldId id="263" r:id="rId4"/>
    <p:sldId id="257" r:id="rId5"/>
    <p:sldId id="264" r:id="rId6"/>
    <p:sldId id="261" r:id="rId7"/>
    <p:sldId id="259"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74" d="100"/>
          <a:sy n="74" d="100"/>
        </p:scale>
        <p:origin x="-1512" y="-2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 y="-12700"/>
            <a:ext cx="9239250" cy="6940550"/>
            <a:chOff x="-12" y="-10"/>
            <a:chExt cx="5820" cy="4372"/>
          </a:xfrm>
        </p:grpSpPr>
        <p:sp>
          <p:nvSpPr>
            <p:cNvPr id="5" name="Rectangle 3"/>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5"/>
            <p:cNvSpPr>
              <a:spLocks noChangeArrowheads="1"/>
            </p:cNvSpPr>
            <p:nvPr userDrawn="1"/>
          </p:nvSpPr>
          <p:spPr bwMode="ltGray">
            <a:xfrm rot="10800000" flipH="1" flipV="1">
              <a:off x="2" y="-10"/>
              <a:ext cx="5798" cy="288"/>
            </a:xfrm>
            <a:custGeom>
              <a:avLst/>
              <a:gdLst>
                <a:gd name="T0" fmla="*/ 5652 w 21600"/>
                <a:gd name="T1" fmla="*/ 144 h 21600"/>
                <a:gd name="T2" fmla="*/ 2899 w 21600"/>
                <a:gd name="T3" fmla="*/ 288 h 21600"/>
                <a:gd name="T4" fmla="*/ 146 w 21600"/>
                <a:gd name="T5" fmla="*/ 144 h 21600"/>
                <a:gd name="T6" fmla="*/ 289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6"/>
            <p:cNvSpPr>
              <a:spLocks noChangeArrowheads="1"/>
            </p:cNvSpPr>
            <p:nvPr userDrawn="1"/>
          </p:nvSpPr>
          <p:spPr bwMode="ltGray">
            <a:xfrm flipV="1">
              <a:off x="-12" y="4072"/>
              <a:ext cx="5820" cy="290"/>
            </a:xfrm>
            <a:custGeom>
              <a:avLst/>
              <a:gdLst>
                <a:gd name="T0" fmla="*/ 5672 w 21600"/>
                <a:gd name="T1" fmla="*/ 145 h 21600"/>
                <a:gd name="T2" fmla="*/ 2910 w 21600"/>
                <a:gd name="T3" fmla="*/ 290 h 21600"/>
                <a:gd name="T4" fmla="*/ 148 w 21600"/>
                <a:gd name="T5" fmla="*/ 145 h 21600"/>
                <a:gd name="T6" fmla="*/ 291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13"/>
          <p:cNvGrpSpPr>
            <a:grpSpLocks/>
          </p:cNvGrpSpPr>
          <p:nvPr/>
        </p:nvGrpSpPr>
        <p:grpSpPr bwMode="auto">
          <a:xfrm>
            <a:off x="609600" y="3324225"/>
            <a:ext cx="8001000" cy="374650"/>
            <a:chOff x="384" y="2094"/>
            <a:chExt cx="5040" cy="236"/>
          </a:xfrm>
        </p:grpSpPr>
        <p:sp>
          <p:nvSpPr>
            <p:cNvPr id="11" name="Rectangle 14"/>
            <p:cNvSpPr>
              <a:spLocks noChangeArrowheads="1"/>
            </p:cNvSpPr>
            <p:nvPr/>
          </p:nvSpPr>
          <p:spPr bwMode="auto">
            <a:xfrm>
              <a:off x="384" y="2186"/>
              <a:ext cx="5040"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2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4" name="Rectangle 8"/>
          <p:cNvSpPr>
            <a:spLocks noGrp="1" noChangeArrowheads="1"/>
          </p:cNvSpPr>
          <p:nvPr>
            <p:ph type="ctrTitle"/>
          </p:nvPr>
        </p:nvSpPr>
        <p:spPr>
          <a:xfrm>
            <a:off x="685800" y="1828800"/>
            <a:ext cx="7772400" cy="1143000"/>
          </a:xfrm>
        </p:spPr>
        <p:txBody>
          <a:bodyPr/>
          <a:lstStyle>
            <a:lvl1pPr>
              <a:defRPr/>
            </a:lvl1pPr>
          </a:lstStyle>
          <a:p>
            <a:pPr lvl="0"/>
            <a:r>
              <a:rPr lang="en-US" noProof="0" smtClean="0"/>
              <a:t>Click to edit Master title style</a:t>
            </a:r>
          </a:p>
        </p:txBody>
      </p:sp>
      <p:sp>
        <p:nvSpPr>
          <p:cNvPr id="4105" name="Rectangle 9"/>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9" name="Rectangle 10"/>
          <p:cNvSpPr>
            <a:spLocks noGrp="1" noChangeArrowheads="1"/>
          </p:cNvSpPr>
          <p:nvPr>
            <p:ph type="dt" sz="half" idx="10"/>
          </p:nvPr>
        </p:nvSpPr>
        <p:spPr>
          <a:xfrm>
            <a:off x="698500" y="6154738"/>
            <a:ext cx="1905000" cy="457200"/>
          </a:xfrm>
        </p:spPr>
        <p:txBody>
          <a:bodyPr/>
          <a:lstStyle>
            <a:lvl1pPr>
              <a:defRPr smtClean="0"/>
            </a:lvl1pPr>
          </a:lstStyle>
          <a:p>
            <a:pPr>
              <a:defRPr/>
            </a:pPr>
            <a:endParaRPr lang="en-US"/>
          </a:p>
        </p:txBody>
      </p:sp>
      <p:sp>
        <p:nvSpPr>
          <p:cNvPr id="20" name="Rectangle 11"/>
          <p:cNvSpPr>
            <a:spLocks noGrp="1" noChangeArrowheads="1"/>
          </p:cNvSpPr>
          <p:nvPr>
            <p:ph type="ftr" sz="quarter" idx="11"/>
          </p:nvPr>
        </p:nvSpPr>
        <p:spPr>
          <a:xfrm>
            <a:off x="3136900" y="6154738"/>
            <a:ext cx="2895600" cy="457200"/>
          </a:xfrm>
        </p:spPr>
        <p:txBody>
          <a:bodyPr/>
          <a:lstStyle>
            <a:lvl1pPr>
              <a:defRPr smtClean="0"/>
            </a:lvl1pPr>
          </a:lstStyle>
          <a:p>
            <a:pPr>
              <a:defRPr/>
            </a:pPr>
            <a:endParaRPr lang="en-US"/>
          </a:p>
        </p:txBody>
      </p:sp>
      <p:sp>
        <p:nvSpPr>
          <p:cNvPr id="21" name="Rectangle 12"/>
          <p:cNvSpPr>
            <a:spLocks noGrp="1" noChangeArrowheads="1"/>
          </p:cNvSpPr>
          <p:nvPr>
            <p:ph type="sldNum" sz="quarter" idx="12"/>
          </p:nvPr>
        </p:nvSpPr>
        <p:spPr>
          <a:xfrm>
            <a:off x="6565900" y="6154738"/>
            <a:ext cx="1905000" cy="457200"/>
          </a:xfrm>
        </p:spPr>
        <p:txBody>
          <a:bodyPr/>
          <a:lstStyle>
            <a:lvl1pPr>
              <a:defRPr smtClean="0"/>
            </a:lvl1pPr>
          </a:lstStyle>
          <a:p>
            <a:pPr>
              <a:defRPr/>
            </a:pPr>
            <a:fld id="{05DF945E-D2D2-475E-A20E-5237C5B6D0FE}" type="slidenum">
              <a:rPr lang="en-US"/>
              <a:pPr>
                <a:defRPr/>
              </a:pPr>
              <a:t>‹#›</a:t>
            </a:fld>
            <a:endParaRPr lang="en-US"/>
          </a:p>
        </p:txBody>
      </p:sp>
    </p:spTree>
    <p:extLst>
      <p:ext uri="{BB962C8B-B14F-4D97-AF65-F5344CB8AC3E}">
        <p14:creationId xmlns:p14="http://schemas.microsoft.com/office/powerpoint/2010/main" val="337224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22489C9-92E9-4442-B74C-2CF6CD81F27E}" type="slidenum">
              <a:rPr lang="en-US"/>
              <a:pPr>
                <a:defRPr/>
              </a:pPr>
              <a:t>‹#›</a:t>
            </a:fld>
            <a:endParaRPr lang="en-US"/>
          </a:p>
        </p:txBody>
      </p:sp>
    </p:spTree>
    <p:extLst>
      <p:ext uri="{BB962C8B-B14F-4D97-AF65-F5344CB8AC3E}">
        <p14:creationId xmlns:p14="http://schemas.microsoft.com/office/powerpoint/2010/main" val="427063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50838"/>
            <a:ext cx="1946275" cy="5429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50838"/>
            <a:ext cx="5686425" cy="5429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03769CD-38B4-4B11-93B6-7138CF7A1293}" type="slidenum">
              <a:rPr lang="en-US"/>
              <a:pPr>
                <a:defRPr/>
              </a:pPr>
              <a:t>‹#›</a:t>
            </a:fld>
            <a:endParaRPr lang="en-US"/>
          </a:p>
        </p:txBody>
      </p:sp>
    </p:spTree>
    <p:extLst>
      <p:ext uri="{BB962C8B-B14F-4D97-AF65-F5344CB8AC3E}">
        <p14:creationId xmlns:p14="http://schemas.microsoft.com/office/powerpoint/2010/main" val="15123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2A89D7D1-5471-46B8-ABB9-A990C4561B06}" type="slidenum">
              <a:rPr lang="en-US"/>
              <a:pPr>
                <a:defRPr/>
              </a:pPr>
              <a:t>‹#›</a:t>
            </a:fld>
            <a:endParaRPr lang="en-US"/>
          </a:p>
        </p:txBody>
      </p:sp>
    </p:spTree>
    <p:extLst>
      <p:ext uri="{BB962C8B-B14F-4D97-AF65-F5344CB8AC3E}">
        <p14:creationId xmlns:p14="http://schemas.microsoft.com/office/powerpoint/2010/main" val="409796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96C86E2-0E5A-4EEF-9245-2462130501F1}" type="slidenum">
              <a:rPr lang="en-US"/>
              <a:pPr>
                <a:defRPr/>
              </a:pPr>
              <a:t>‹#›</a:t>
            </a:fld>
            <a:endParaRPr lang="en-US"/>
          </a:p>
        </p:txBody>
      </p:sp>
    </p:spTree>
    <p:extLst>
      <p:ext uri="{BB962C8B-B14F-4D97-AF65-F5344CB8AC3E}">
        <p14:creationId xmlns:p14="http://schemas.microsoft.com/office/powerpoint/2010/main" val="417701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7CE381E-3A8E-4C29-AD68-8884AD31C0BD}" type="slidenum">
              <a:rPr lang="en-US"/>
              <a:pPr>
                <a:defRPr/>
              </a:pPr>
              <a:t>‹#›</a:t>
            </a:fld>
            <a:endParaRPr lang="en-US"/>
          </a:p>
        </p:txBody>
      </p:sp>
    </p:spTree>
    <p:extLst>
      <p:ext uri="{BB962C8B-B14F-4D97-AF65-F5344CB8AC3E}">
        <p14:creationId xmlns:p14="http://schemas.microsoft.com/office/powerpoint/2010/main" val="217367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F6A92AEE-93B8-4E6C-BE01-DD9707C8104B}" type="slidenum">
              <a:rPr lang="en-US"/>
              <a:pPr>
                <a:defRPr/>
              </a:pPr>
              <a:t>‹#›</a:t>
            </a:fld>
            <a:endParaRPr lang="en-US"/>
          </a:p>
        </p:txBody>
      </p:sp>
    </p:spTree>
    <p:extLst>
      <p:ext uri="{BB962C8B-B14F-4D97-AF65-F5344CB8AC3E}">
        <p14:creationId xmlns:p14="http://schemas.microsoft.com/office/powerpoint/2010/main" val="38754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8C53D4EE-83FF-44C4-BC96-93B7CD095012}" type="slidenum">
              <a:rPr lang="en-US"/>
              <a:pPr>
                <a:defRPr/>
              </a:pPr>
              <a:t>‹#›</a:t>
            </a:fld>
            <a:endParaRPr lang="en-US"/>
          </a:p>
        </p:txBody>
      </p:sp>
    </p:spTree>
    <p:extLst>
      <p:ext uri="{BB962C8B-B14F-4D97-AF65-F5344CB8AC3E}">
        <p14:creationId xmlns:p14="http://schemas.microsoft.com/office/powerpoint/2010/main" val="336834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A7712461-342C-4471-89FA-CDC72624C485}" type="slidenum">
              <a:rPr lang="en-US"/>
              <a:pPr>
                <a:defRPr/>
              </a:pPr>
              <a:t>‹#›</a:t>
            </a:fld>
            <a:endParaRPr lang="en-US"/>
          </a:p>
        </p:txBody>
      </p:sp>
    </p:spTree>
    <p:extLst>
      <p:ext uri="{BB962C8B-B14F-4D97-AF65-F5344CB8AC3E}">
        <p14:creationId xmlns:p14="http://schemas.microsoft.com/office/powerpoint/2010/main" val="99955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CDAF0C9-90A2-4A2E-88E3-CC4779DA752C}" type="slidenum">
              <a:rPr lang="en-US"/>
              <a:pPr>
                <a:defRPr/>
              </a:pPr>
              <a:t>‹#›</a:t>
            </a:fld>
            <a:endParaRPr lang="en-US"/>
          </a:p>
        </p:txBody>
      </p:sp>
    </p:spTree>
    <p:extLst>
      <p:ext uri="{BB962C8B-B14F-4D97-AF65-F5344CB8AC3E}">
        <p14:creationId xmlns:p14="http://schemas.microsoft.com/office/powerpoint/2010/main" val="243148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99E8FD5-96ED-4B75-9778-6FCCD61342E7}" type="slidenum">
              <a:rPr lang="en-US"/>
              <a:pPr>
                <a:defRPr/>
              </a:pPr>
              <a:t>‹#›</a:t>
            </a:fld>
            <a:endParaRPr lang="en-US"/>
          </a:p>
        </p:txBody>
      </p:sp>
    </p:spTree>
    <p:extLst>
      <p:ext uri="{BB962C8B-B14F-4D97-AF65-F5344CB8AC3E}">
        <p14:creationId xmlns:p14="http://schemas.microsoft.com/office/powerpoint/2010/main" val="203660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100" y="-12700"/>
            <a:ext cx="9239250" cy="6940550"/>
            <a:chOff x="-12" y="-10"/>
            <a:chExt cx="5820" cy="4372"/>
          </a:xfrm>
        </p:grpSpPr>
        <p:sp>
          <p:nvSpPr>
            <p:cNvPr id="1032" name="Rectangle 3"/>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4"/>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AutoShape 5"/>
            <p:cNvSpPr>
              <a:spLocks noChangeArrowheads="1"/>
            </p:cNvSpPr>
            <p:nvPr userDrawn="1"/>
          </p:nvSpPr>
          <p:spPr bwMode="invGray">
            <a:xfrm rot="10800000" flipH="1" flipV="1">
              <a:off x="2" y="-10"/>
              <a:ext cx="5798" cy="288"/>
            </a:xfrm>
            <a:custGeom>
              <a:avLst/>
              <a:gdLst>
                <a:gd name="T0" fmla="*/ 5652 w 21600"/>
                <a:gd name="T1" fmla="*/ 144 h 21600"/>
                <a:gd name="T2" fmla="*/ 2899 w 21600"/>
                <a:gd name="T3" fmla="*/ 288 h 21600"/>
                <a:gd name="T4" fmla="*/ 146 w 21600"/>
                <a:gd name="T5" fmla="*/ 144 h 21600"/>
                <a:gd name="T6" fmla="*/ 289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AutoShape 6"/>
            <p:cNvSpPr>
              <a:spLocks noChangeArrowheads="1"/>
            </p:cNvSpPr>
            <p:nvPr userDrawn="1"/>
          </p:nvSpPr>
          <p:spPr bwMode="invGray">
            <a:xfrm flipV="1">
              <a:off x="-12" y="4072"/>
              <a:ext cx="5820" cy="290"/>
            </a:xfrm>
            <a:custGeom>
              <a:avLst/>
              <a:gdLst>
                <a:gd name="T0" fmla="*/ 5672 w 21600"/>
                <a:gd name="T1" fmla="*/ 145 h 21600"/>
                <a:gd name="T2" fmla="*/ 2910 w 21600"/>
                <a:gd name="T3" fmla="*/ 290 h 21600"/>
                <a:gd name="T4" fmla="*/ 148 w 21600"/>
                <a:gd name="T5" fmla="*/ 145 h 21600"/>
                <a:gd name="T6" fmla="*/ 291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7"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7" name="Rectangle 8"/>
          <p:cNvSpPr>
            <a:spLocks noGrp="1" noChangeArrowheads="1"/>
          </p:cNvSpPr>
          <p:nvPr>
            <p:ph type="title"/>
          </p:nvPr>
        </p:nvSpPr>
        <p:spPr bwMode="auto">
          <a:xfrm>
            <a:off x="685800" y="3508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9"/>
          <p:cNvSpPr>
            <a:spLocks noGrp="1" noChangeArrowheads="1"/>
          </p:cNvSpPr>
          <p:nvPr>
            <p:ph type="body" idx="1"/>
          </p:nvPr>
        </p:nvSpPr>
        <p:spPr bwMode="auto">
          <a:xfrm>
            <a:off x="698500" y="16652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 name="Rectangle 10"/>
          <p:cNvSpPr>
            <a:spLocks noGrp="1" noChangeArrowheads="1"/>
          </p:cNvSpPr>
          <p:nvPr>
            <p:ph type="dt" sz="half" idx="2"/>
          </p:nvPr>
        </p:nvSpPr>
        <p:spPr bwMode="auto">
          <a:xfrm>
            <a:off x="6858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charset="0"/>
              </a:defRPr>
            </a:lvl1pPr>
          </a:lstStyle>
          <a:p>
            <a:pPr>
              <a:defRPr/>
            </a:pPr>
            <a:endParaRPr lang="en-US"/>
          </a:p>
        </p:txBody>
      </p:sp>
      <p:sp>
        <p:nvSpPr>
          <p:cNvPr id="3083" name="Rectangle 11"/>
          <p:cNvSpPr>
            <a:spLocks noGrp="1" noChangeArrowheads="1"/>
          </p:cNvSpPr>
          <p:nvPr>
            <p:ph type="ftr" sz="quarter" idx="3"/>
          </p:nvPr>
        </p:nvSpPr>
        <p:spPr bwMode="auto">
          <a:xfrm>
            <a:off x="3124200" y="6165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charset="0"/>
              </a:defRPr>
            </a:lvl1pPr>
          </a:lstStyle>
          <a:p>
            <a:pPr>
              <a:defRPr/>
            </a:pPr>
            <a:endParaRPr lang="en-US"/>
          </a:p>
        </p:txBody>
      </p:sp>
      <p:sp>
        <p:nvSpPr>
          <p:cNvPr id="3084" name="Rectangle 12"/>
          <p:cNvSpPr>
            <a:spLocks noGrp="1" noChangeArrowheads="1"/>
          </p:cNvSpPr>
          <p:nvPr>
            <p:ph type="sldNum" sz="quarter" idx="4"/>
          </p:nvPr>
        </p:nvSpPr>
        <p:spPr bwMode="auto">
          <a:xfrm>
            <a:off x="65532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Times New Roman" charset="0"/>
              </a:defRPr>
            </a:lvl1pPr>
          </a:lstStyle>
          <a:p>
            <a:pPr>
              <a:defRPr/>
            </a:pPr>
            <a:fld id="{A6E7042A-F0AE-40B4-AED9-1E548DAF752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115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sz="2000">
          <a:solidFill>
            <a:schemeClr val="tx1"/>
          </a:solidFill>
          <a:latin typeface="+mn-lt"/>
        </a:defRPr>
      </a:lvl6pPr>
      <a:lvl7pPr marL="2971800" indent="-228600" algn="l" rtl="0" fontAlgn="base">
        <a:spcBef>
          <a:spcPct val="20000"/>
        </a:spcBef>
        <a:spcAft>
          <a:spcPct val="0"/>
        </a:spcAft>
        <a:buClr>
          <a:schemeClr val="tx2"/>
        </a:buClr>
        <a:buSzPct val="110000"/>
        <a:buChar char="•"/>
        <a:defRPr sz="2000">
          <a:solidFill>
            <a:schemeClr val="tx1"/>
          </a:solidFill>
          <a:latin typeface="+mn-lt"/>
        </a:defRPr>
      </a:lvl7pPr>
      <a:lvl8pPr marL="3429000" indent="-228600" algn="l" rtl="0" fontAlgn="base">
        <a:spcBef>
          <a:spcPct val="20000"/>
        </a:spcBef>
        <a:spcAft>
          <a:spcPct val="0"/>
        </a:spcAft>
        <a:buClr>
          <a:schemeClr val="tx2"/>
        </a:buClr>
        <a:buSzPct val="110000"/>
        <a:buChar char="•"/>
        <a:defRPr sz="2000">
          <a:solidFill>
            <a:schemeClr val="tx1"/>
          </a:solidFill>
          <a:latin typeface="+mn-lt"/>
        </a:defRPr>
      </a:lvl8pPr>
      <a:lvl9pPr marL="3886200" indent="-228600" algn="l" rtl="0" fontAlgn="base">
        <a:spcBef>
          <a:spcPct val="20000"/>
        </a:spcBef>
        <a:spcAft>
          <a:spcPct val="0"/>
        </a:spcAft>
        <a:buClr>
          <a:schemeClr val="tx2"/>
        </a:buClr>
        <a:buSzPct val="11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The Promise of Salvation</a:t>
            </a:r>
          </a:p>
        </p:txBody>
      </p:sp>
      <p:sp>
        <p:nvSpPr>
          <p:cNvPr id="3075" name="Rectangle 3"/>
          <p:cNvSpPr>
            <a:spLocks noGrp="1" noChangeArrowheads="1"/>
          </p:cNvSpPr>
          <p:nvPr>
            <p:ph type="subTitle" idx="1"/>
          </p:nvPr>
        </p:nvSpPr>
        <p:spPr/>
        <p:txBody>
          <a:bodyPr/>
          <a:lstStyle/>
          <a:p>
            <a:pPr eaLnBrk="1" hangingPunct="1"/>
            <a:r>
              <a:rPr lang="en-US" smtClean="0"/>
              <a:t>You Are Predestined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Which Herod?</a:t>
            </a:r>
          </a:p>
        </p:txBody>
      </p:sp>
      <p:sp>
        <p:nvSpPr>
          <p:cNvPr id="12291" name="Rectangle 3"/>
          <p:cNvSpPr>
            <a:spLocks noGrp="1" noChangeArrowheads="1"/>
          </p:cNvSpPr>
          <p:nvPr>
            <p:ph type="body" idx="1"/>
          </p:nvPr>
        </p:nvSpPr>
        <p:spPr/>
        <p:txBody>
          <a:bodyPr/>
          <a:lstStyle/>
          <a:p>
            <a:pPr marL="609600" indent="-609600" eaLnBrk="1" hangingPunct="1">
              <a:lnSpc>
                <a:spcPct val="90000"/>
              </a:lnSpc>
              <a:buFontTx/>
              <a:buNone/>
            </a:pPr>
            <a:r>
              <a:rPr lang="en-US" sz="2800" smtClean="0"/>
              <a:t>There are three Herods in the New Testament</a:t>
            </a:r>
          </a:p>
          <a:p>
            <a:pPr marL="609600" indent="-609600" eaLnBrk="1" hangingPunct="1">
              <a:lnSpc>
                <a:spcPct val="90000"/>
              </a:lnSpc>
              <a:buFontTx/>
              <a:buAutoNum type="arabicPeriod"/>
            </a:pPr>
            <a:r>
              <a:rPr lang="en-US" sz="2800" smtClean="0"/>
              <a:t>Herod the Great – Died in 4 BC. Ordered the killing of all baby boys at the time of Jesus’ birth</a:t>
            </a:r>
          </a:p>
          <a:p>
            <a:pPr marL="609600" indent="-609600" eaLnBrk="1" hangingPunct="1">
              <a:lnSpc>
                <a:spcPct val="90000"/>
              </a:lnSpc>
              <a:buFontTx/>
              <a:buAutoNum type="arabicPeriod"/>
            </a:pPr>
            <a:r>
              <a:rPr lang="en-US" sz="2800" smtClean="0"/>
              <a:t>Herod Antipas One of his sons, the one who had John the Baptist murdered and before whom Jesus was tried</a:t>
            </a:r>
          </a:p>
          <a:p>
            <a:pPr marL="609600" indent="-609600" eaLnBrk="1" hangingPunct="1">
              <a:lnSpc>
                <a:spcPct val="90000"/>
              </a:lnSpc>
              <a:buFontTx/>
              <a:buAutoNum type="arabicPeriod"/>
            </a:pPr>
            <a:r>
              <a:rPr lang="en-US" sz="2800" smtClean="0"/>
              <a:t>Herod Philip, whose wife was taken by his brother Herod Antipas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The Crowning Glory</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The Birth</a:t>
            </a:r>
          </a:p>
          <a:p>
            <a:pPr eaLnBrk="1" hangingPunct="1">
              <a:lnSpc>
                <a:spcPct val="90000"/>
              </a:lnSpc>
            </a:pPr>
            <a:r>
              <a:rPr lang="en-US" smtClean="0"/>
              <a:t>The Life and Teaching</a:t>
            </a:r>
          </a:p>
          <a:p>
            <a:pPr eaLnBrk="1" hangingPunct="1">
              <a:lnSpc>
                <a:spcPct val="90000"/>
              </a:lnSpc>
            </a:pPr>
            <a:r>
              <a:rPr lang="en-US" smtClean="0"/>
              <a:t>The Crucifixion</a:t>
            </a:r>
          </a:p>
          <a:p>
            <a:pPr eaLnBrk="1" hangingPunct="1">
              <a:lnSpc>
                <a:spcPct val="90000"/>
              </a:lnSpc>
            </a:pPr>
            <a:r>
              <a:rPr lang="en-US" smtClean="0"/>
              <a:t>The Resurrection</a:t>
            </a:r>
          </a:p>
          <a:p>
            <a:pPr eaLnBrk="1" hangingPunct="1">
              <a:lnSpc>
                <a:spcPct val="90000"/>
              </a:lnSpc>
            </a:pPr>
            <a:r>
              <a:rPr lang="en-US" smtClean="0"/>
              <a:t>The Ascension </a:t>
            </a:r>
            <a:r>
              <a:rPr lang="en-US" sz="3600" smtClean="0"/>
              <a:t>of</a:t>
            </a:r>
            <a:r>
              <a:rPr lang="en-US" sz="3600" smtClean="0">
                <a:solidFill>
                  <a:schemeClr val="tx2"/>
                </a:solidFill>
              </a:rPr>
              <a:t> </a:t>
            </a:r>
            <a:endParaRPr lang="en-US" sz="3600" smtClean="0"/>
          </a:p>
          <a:p>
            <a:pPr algn="ctr" eaLnBrk="1" hangingPunct="1">
              <a:lnSpc>
                <a:spcPct val="90000"/>
              </a:lnSpc>
              <a:buFontTx/>
              <a:buNone/>
            </a:pPr>
            <a:r>
              <a:rPr lang="en-US" sz="4800" smtClean="0">
                <a:solidFill>
                  <a:schemeClr val="tx2"/>
                </a:solidFill>
              </a:rPr>
              <a:t>Jesus Christ</a:t>
            </a:r>
          </a:p>
          <a:p>
            <a:pPr algn="ctr" eaLnBrk="1" hangingPunct="1">
              <a:lnSpc>
                <a:spcPct val="90000"/>
              </a:lnSpc>
              <a:buFontTx/>
              <a:buNone/>
            </a:pPr>
            <a:r>
              <a:rPr lang="en-US" smtClean="0"/>
              <a:t>Our Lord and Savior</a:t>
            </a:r>
          </a:p>
          <a:p>
            <a:pPr eaLnBrk="1" hangingPunct="1">
              <a:lnSpc>
                <a:spcPct val="90000"/>
              </a:lnSpc>
              <a:buFontTx/>
              <a:buNone/>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Spiritual Warfare</a:t>
            </a:r>
          </a:p>
        </p:txBody>
      </p:sp>
      <p:sp>
        <p:nvSpPr>
          <p:cNvPr id="14339" name="Rectangle 3"/>
          <p:cNvSpPr>
            <a:spLocks noGrp="1" noChangeArrowheads="1"/>
          </p:cNvSpPr>
          <p:nvPr>
            <p:ph type="body" idx="1"/>
          </p:nvPr>
        </p:nvSpPr>
        <p:spPr>
          <a:xfrm>
            <a:off x="698500" y="1665288"/>
            <a:ext cx="7912100" cy="4114800"/>
          </a:xfrm>
        </p:spPr>
        <p:txBody>
          <a:bodyPr/>
          <a:lstStyle/>
          <a:p>
            <a:pPr eaLnBrk="1" hangingPunct="1">
              <a:lnSpc>
                <a:spcPct val="90000"/>
              </a:lnSpc>
            </a:pPr>
            <a:r>
              <a:rPr lang="en-US" smtClean="0"/>
              <a:t>Throughout History there has been spiritual warfare</a:t>
            </a:r>
          </a:p>
          <a:p>
            <a:pPr eaLnBrk="1" hangingPunct="1">
              <a:lnSpc>
                <a:spcPct val="90000"/>
              </a:lnSpc>
            </a:pPr>
            <a:r>
              <a:rPr lang="en-US" smtClean="0"/>
              <a:t>As long as sin exists the battle between Satan’s forces and God’s people will rage on</a:t>
            </a:r>
          </a:p>
          <a:p>
            <a:pPr eaLnBrk="1" hangingPunct="1">
              <a:lnSpc>
                <a:spcPct val="90000"/>
              </a:lnSpc>
            </a:pPr>
            <a:r>
              <a:rPr lang="en-US" smtClean="0"/>
              <a:t>The Christian life is a battleground – not a playground </a:t>
            </a:r>
          </a:p>
          <a:p>
            <a:pPr eaLnBrk="1" hangingPunct="1">
              <a:lnSpc>
                <a:spcPct val="90000"/>
              </a:lnSpc>
            </a:pPr>
            <a:r>
              <a:rPr lang="en-US" smtClean="0"/>
              <a:t>The sooner we accept this truth the easier it will be to win the battle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What Can We Do?</a:t>
            </a:r>
          </a:p>
        </p:txBody>
      </p:sp>
      <p:sp>
        <p:nvSpPr>
          <p:cNvPr id="15363" name="Rectangle 3"/>
          <p:cNvSpPr>
            <a:spLocks noGrp="1" noChangeArrowheads="1"/>
          </p:cNvSpPr>
          <p:nvPr>
            <p:ph type="body" idx="1"/>
          </p:nvPr>
        </p:nvSpPr>
        <p:spPr/>
        <p:txBody>
          <a:bodyPr/>
          <a:lstStyle/>
          <a:p>
            <a:pPr eaLnBrk="1" hangingPunct="1">
              <a:buFontTx/>
              <a:buNone/>
            </a:pPr>
            <a:r>
              <a:rPr lang="en-US" smtClean="0"/>
              <a:t>Paul tells what to do in Ephesians 6</a:t>
            </a:r>
          </a:p>
          <a:p>
            <a:pPr eaLnBrk="1" hangingPunct="1"/>
            <a:r>
              <a:rPr lang="en-US" smtClean="0"/>
              <a:t>We are to put on the armor and use the weapons God has given 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The Armor of God</a:t>
            </a:r>
          </a:p>
        </p:txBody>
      </p:sp>
      <p:sp>
        <p:nvSpPr>
          <p:cNvPr id="16387" name="Rectangle 3"/>
          <p:cNvSpPr>
            <a:spLocks noGrp="1" noChangeArrowheads="1"/>
          </p:cNvSpPr>
          <p:nvPr>
            <p:ph type="body" idx="1"/>
          </p:nvPr>
        </p:nvSpPr>
        <p:spPr/>
        <p:txBody>
          <a:bodyPr/>
          <a:lstStyle/>
          <a:p>
            <a:pPr eaLnBrk="1" hangingPunct="1"/>
            <a:r>
              <a:rPr lang="en-US" smtClean="0"/>
              <a:t>The belt of Truth</a:t>
            </a:r>
          </a:p>
          <a:p>
            <a:pPr eaLnBrk="1" hangingPunct="1"/>
            <a:r>
              <a:rPr lang="en-US" smtClean="0"/>
              <a:t>The breastplate of Righteousness</a:t>
            </a:r>
          </a:p>
          <a:p>
            <a:pPr eaLnBrk="1" hangingPunct="1"/>
            <a:r>
              <a:rPr lang="en-US" smtClean="0"/>
              <a:t>The shoes of Peace</a:t>
            </a:r>
          </a:p>
          <a:p>
            <a:pPr eaLnBrk="1" hangingPunct="1"/>
            <a:r>
              <a:rPr lang="en-US" smtClean="0"/>
              <a:t>The shield of Faith</a:t>
            </a:r>
          </a:p>
          <a:p>
            <a:pPr eaLnBrk="1" hangingPunct="1"/>
            <a:r>
              <a:rPr lang="en-US" smtClean="0"/>
              <a:t>The helmet of Salvation</a:t>
            </a:r>
          </a:p>
          <a:p>
            <a:pPr eaLnBrk="1" hangingPunct="1"/>
            <a:r>
              <a:rPr lang="en-US" smtClean="0"/>
              <a:t>The sword of the Spirit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Our Responsibilities </a:t>
            </a:r>
          </a:p>
        </p:txBody>
      </p:sp>
      <p:sp>
        <p:nvSpPr>
          <p:cNvPr id="17411" name="Rectangle 3"/>
          <p:cNvSpPr>
            <a:spLocks noGrp="1" noChangeArrowheads="1"/>
          </p:cNvSpPr>
          <p:nvPr>
            <p:ph type="body" idx="1"/>
          </p:nvPr>
        </p:nvSpPr>
        <p:spPr/>
        <p:txBody>
          <a:bodyPr/>
          <a:lstStyle/>
          <a:p>
            <a:pPr marL="609600" indent="-609600" eaLnBrk="1" hangingPunct="1">
              <a:buFontTx/>
              <a:buAutoNum type="arabicPeriod"/>
            </a:pPr>
            <a:r>
              <a:rPr lang="en-US" smtClean="0"/>
              <a:t>We must stand so we do not lose the ground Jesus won for us</a:t>
            </a:r>
          </a:p>
          <a:p>
            <a:pPr marL="609600" indent="-609600" eaLnBrk="1" hangingPunct="1">
              <a:buFontTx/>
              <a:buAutoNum type="arabicPeriod"/>
            </a:pPr>
            <a:r>
              <a:rPr lang="en-US" smtClean="0"/>
              <a:t>We must know our enemies</a:t>
            </a:r>
          </a:p>
          <a:p>
            <a:pPr marL="609600" indent="-609600" eaLnBrk="1" hangingPunct="1">
              <a:buFontTx/>
              <a:buAutoNum type="arabicPeriod"/>
            </a:pPr>
            <a:r>
              <a:rPr lang="en-US" smtClean="0"/>
              <a:t>We must use the equipment God provides</a:t>
            </a:r>
          </a:p>
          <a:p>
            <a:pPr marL="609600" indent="-609600" eaLnBrk="1" hangingPunct="1">
              <a:buFontTx/>
              <a:buAutoNum type="arabicPeriod"/>
            </a:pPr>
            <a:r>
              <a:rPr lang="en-US" smtClean="0"/>
              <a:t>We must depend on the energy God provides.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Our Enemies</a:t>
            </a:r>
          </a:p>
        </p:txBody>
      </p:sp>
      <p:sp>
        <p:nvSpPr>
          <p:cNvPr id="18435" name="Rectangle 3"/>
          <p:cNvSpPr>
            <a:spLocks noGrp="1" noChangeArrowheads="1"/>
          </p:cNvSpPr>
          <p:nvPr>
            <p:ph type="body" idx="1"/>
          </p:nvPr>
        </p:nvSpPr>
        <p:spPr/>
        <p:txBody>
          <a:bodyPr/>
          <a:lstStyle/>
          <a:p>
            <a:pPr eaLnBrk="1" hangingPunct="1">
              <a:lnSpc>
                <a:spcPct val="90000"/>
              </a:lnSpc>
            </a:pPr>
            <a:r>
              <a:rPr lang="en-US" sz="2800" smtClean="0"/>
              <a:t>The world, the flesh and the Devil</a:t>
            </a:r>
          </a:p>
          <a:p>
            <a:pPr algn="ctr" eaLnBrk="1" hangingPunct="1">
              <a:lnSpc>
                <a:spcPct val="90000"/>
              </a:lnSpc>
              <a:buFontTx/>
              <a:buNone/>
            </a:pPr>
            <a:r>
              <a:rPr lang="en-US" sz="2800" smtClean="0"/>
              <a:t>“We wrestle not against flesh and blood, but against principalities”</a:t>
            </a:r>
          </a:p>
          <a:p>
            <a:pPr eaLnBrk="1" hangingPunct="1">
              <a:lnSpc>
                <a:spcPct val="90000"/>
              </a:lnSpc>
            </a:pPr>
            <a:r>
              <a:rPr lang="en-US" sz="2800" smtClean="0"/>
              <a:t>Satan is not an abstraction. He is real</a:t>
            </a:r>
          </a:p>
          <a:p>
            <a:pPr lvl="1" eaLnBrk="1" hangingPunct="1">
              <a:lnSpc>
                <a:spcPct val="90000"/>
              </a:lnSpc>
            </a:pPr>
            <a:r>
              <a:rPr lang="en-US" sz="2400" smtClean="0"/>
              <a:t>He uses people for his evil purposes</a:t>
            </a:r>
          </a:p>
          <a:p>
            <a:pPr lvl="1" eaLnBrk="1" hangingPunct="1">
              <a:lnSpc>
                <a:spcPct val="90000"/>
              </a:lnSpc>
            </a:pPr>
            <a:r>
              <a:rPr lang="en-US" sz="2400" smtClean="0"/>
              <a:t>He is strong and powerful</a:t>
            </a:r>
          </a:p>
          <a:p>
            <a:pPr lvl="1" eaLnBrk="1" hangingPunct="1">
              <a:lnSpc>
                <a:spcPct val="90000"/>
              </a:lnSpc>
            </a:pPr>
            <a:r>
              <a:rPr lang="en-US" sz="2400" smtClean="0"/>
              <a:t>His strategies and wiles are subtle and deadly</a:t>
            </a:r>
          </a:p>
          <a:p>
            <a:pPr lvl="1" eaLnBrk="1" hangingPunct="1">
              <a:lnSpc>
                <a:spcPct val="90000"/>
              </a:lnSpc>
            </a:pPr>
            <a:r>
              <a:rPr lang="en-US" sz="2400" smtClean="0"/>
              <a:t>He is well organized</a:t>
            </a:r>
          </a:p>
          <a:p>
            <a:pPr eaLnBrk="1" hangingPunct="1">
              <a:lnSpc>
                <a:spcPct val="90000"/>
              </a:lnSpc>
            </a:pPr>
            <a:r>
              <a:rPr lang="en-US" sz="2800" smtClean="0"/>
              <a:t>We cannot win this battle on our own.</a:t>
            </a:r>
          </a:p>
          <a:p>
            <a:pPr eaLnBrk="1" hangingPunct="1">
              <a:lnSpc>
                <a:spcPct val="90000"/>
              </a:lnSpc>
            </a:pPr>
            <a:r>
              <a:rPr lang="en-US" sz="2800" smtClean="0"/>
              <a:t>We need God’s power through prayer to win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We Must Use God’s Equipment</a:t>
            </a:r>
          </a:p>
        </p:txBody>
      </p:sp>
      <p:sp>
        <p:nvSpPr>
          <p:cNvPr id="19459" name="Rectangle 3"/>
          <p:cNvSpPr>
            <a:spLocks noGrp="1" noChangeArrowheads="1"/>
          </p:cNvSpPr>
          <p:nvPr>
            <p:ph type="body" idx="1"/>
          </p:nvPr>
        </p:nvSpPr>
        <p:spPr/>
        <p:txBody>
          <a:bodyPr/>
          <a:lstStyle/>
          <a:p>
            <a:pPr eaLnBrk="1" hangingPunct="1">
              <a:lnSpc>
                <a:spcPct val="90000"/>
              </a:lnSpc>
            </a:pPr>
            <a:r>
              <a:rPr lang="en-US" smtClean="0"/>
              <a:t>We must use all the equipment God gives us</a:t>
            </a:r>
          </a:p>
          <a:p>
            <a:pPr eaLnBrk="1" hangingPunct="1">
              <a:lnSpc>
                <a:spcPct val="90000"/>
              </a:lnSpc>
            </a:pPr>
            <a:r>
              <a:rPr lang="en-US" smtClean="0"/>
              <a:t>When great men and women of the Bible sinned they always fell in the areas of their greatest personal strength</a:t>
            </a:r>
          </a:p>
          <a:p>
            <a:pPr eaLnBrk="1" hangingPunct="1">
              <a:lnSpc>
                <a:spcPct val="90000"/>
              </a:lnSpc>
            </a:pPr>
            <a:r>
              <a:rPr lang="en-US" smtClean="0"/>
              <a:t>We must know the basis of our belief and apply it in our everyday life</a:t>
            </a:r>
          </a:p>
          <a:p>
            <a:pPr eaLnBrk="1" hangingPunct="1">
              <a:lnSpc>
                <a:spcPct val="90000"/>
              </a:lnSpc>
            </a:pPr>
            <a:r>
              <a:rPr lang="en-US" smtClean="0"/>
              <a:t>Prayer is the greatest armor of all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Satan’s Weapons Against Us</a:t>
            </a:r>
          </a:p>
        </p:txBody>
      </p:sp>
      <p:sp>
        <p:nvSpPr>
          <p:cNvPr id="20483" name="Rectangle 3"/>
          <p:cNvSpPr>
            <a:spLocks noGrp="1" noChangeArrowheads="1"/>
          </p:cNvSpPr>
          <p:nvPr>
            <p:ph type="body" idx="1"/>
          </p:nvPr>
        </p:nvSpPr>
        <p:spPr/>
        <p:txBody>
          <a:bodyPr/>
          <a:lstStyle/>
          <a:p>
            <a:pPr eaLnBrk="1" hangingPunct="1"/>
            <a:r>
              <a:rPr lang="en-US" smtClean="0"/>
              <a:t>Crises in our lives</a:t>
            </a:r>
          </a:p>
          <a:p>
            <a:pPr lvl="1" eaLnBrk="1" hangingPunct="1"/>
            <a:r>
              <a:rPr lang="en-US" smtClean="0"/>
              <a:t>Sickness, Job or Financial Loss, Broken Relationships</a:t>
            </a:r>
          </a:p>
          <a:p>
            <a:pPr eaLnBrk="1" hangingPunct="1"/>
            <a:r>
              <a:rPr lang="en-US" smtClean="0"/>
              <a:t>Self Importance</a:t>
            </a:r>
          </a:p>
          <a:p>
            <a:pPr lvl="1" eaLnBrk="1" hangingPunct="1"/>
            <a:r>
              <a:rPr lang="en-US" smtClean="0"/>
              <a:t>Ego, Pride, Lust for Power or Money</a:t>
            </a:r>
          </a:p>
          <a:p>
            <a:pPr eaLnBrk="1" hangingPunct="1"/>
            <a:r>
              <a:rPr lang="en-US" smtClean="0"/>
              <a:t>How he hits us</a:t>
            </a:r>
          </a:p>
          <a:p>
            <a:pPr lvl="1" eaLnBrk="1" hangingPunct="1"/>
            <a:r>
              <a:rPr lang="en-US" smtClean="0"/>
              <a:t>Fear, anger, doubt, depression, self pity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The Sure Defense</a:t>
            </a:r>
          </a:p>
        </p:txBody>
      </p:sp>
      <p:sp>
        <p:nvSpPr>
          <p:cNvPr id="21507"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smtClean="0"/>
              <a:t>Faith in God’s Person – that He exists and is actively involved in our lives.</a:t>
            </a:r>
          </a:p>
          <a:p>
            <a:pPr marL="609600" indent="-609600" eaLnBrk="1" hangingPunct="1">
              <a:lnSpc>
                <a:spcPct val="90000"/>
              </a:lnSpc>
              <a:buFontTx/>
              <a:buAutoNum type="arabicPeriod"/>
            </a:pPr>
            <a:r>
              <a:rPr lang="en-US" smtClean="0"/>
              <a:t>Faith in God’s promises – His word contains answers to every problem we face.</a:t>
            </a:r>
          </a:p>
          <a:p>
            <a:pPr marL="609600" indent="-609600" eaLnBrk="1" hangingPunct="1">
              <a:lnSpc>
                <a:spcPct val="90000"/>
              </a:lnSpc>
              <a:buFontTx/>
              <a:buAutoNum type="arabicPeriod"/>
            </a:pPr>
            <a:r>
              <a:rPr lang="en-US" smtClean="0"/>
              <a:t>Faith in God’s Providence – No matter what kind of battle we are in God is always in control and will protect 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You Are Predestined</a:t>
            </a:r>
          </a:p>
        </p:txBody>
      </p:sp>
      <p:sp>
        <p:nvSpPr>
          <p:cNvPr id="4099" name="Rectangle 3"/>
          <p:cNvSpPr>
            <a:spLocks noGrp="1" noChangeArrowheads="1"/>
          </p:cNvSpPr>
          <p:nvPr>
            <p:ph type="body" idx="1"/>
          </p:nvPr>
        </p:nvSpPr>
        <p:spPr>
          <a:xfrm>
            <a:off x="698500" y="1665288"/>
            <a:ext cx="7772400" cy="4735512"/>
          </a:xfrm>
        </p:spPr>
        <p:txBody>
          <a:bodyPr/>
          <a:lstStyle/>
          <a:p>
            <a:pPr eaLnBrk="1" hangingPunct="1">
              <a:buFontTx/>
              <a:buNone/>
            </a:pPr>
            <a:r>
              <a:rPr lang="en-US" smtClean="0"/>
              <a:t>From Ephesians 1: 3-14</a:t>
            </a:r>
          </a:p>
          <a:p>
            <a:pPr eaLnBrk="1" hangingPunct="1">
              <a:buFontTx/>
              <a:buNone/>
            </a:pPr>
            <a:r>
              <a:rPr lang="en-US" smtClean="0"/>
              <a:t>In love He predestined us for adoption through Jesus Christ……</a:t>
            </a:r>
          </a:p>
          <a:p>
            <a:pPr eaLnBrk="1" hangingPunct="1">
              <a:buFontTx/>
              <a:buNone/>
            </a:pPr>
            <a:r>
              <a:rPr lang="en-US" smtClean="0"/>
              <a:t>In Him we have redemption through His blood, the forgiveness of our sins, according to the riches of His grace, which He lavished upon us, in all wisdom and insight making known to us the mystery of his will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Salvation is Easy</a:t>
            </a:r>
          </a:p>
        </p:txBody>
      </p:sp>
      <p:sp>
        <p:nvSpPr>
          <p:cNvPr id="22531" name="Rectangle 3"/>
          <p:cNvSpPr>
            <a:spLocks noGrp="1" noChangeArrowheads="1"/>
          </p:cNvSpPr>
          <p:nvPr>
            <p:ph type="body" idx="1"/>
          </p:nvPr>
        </p:nvSpPr>
        <p:spPr/>
        <p:txBody>
          <a:bodyPr/>
          <a:lstStyle/>
          <a:p>
            <a:pPr eaLnBrk="1" hangingPunct="1"/>
            <a:r>
              <a:rPr lang="en-US" smtClean="0"/>
              <a:t>Salvation is easy.  Walking the walk is difficult</a:t>
            </a:r>
          </a:p>
          <a:p>
            <a:pPr eaLnBrk="1" hangingPunct="1"/>
            <a:r>
              <a:rPr lang="en-US" smtClean="0"/>
              <a:t>God left a helper for us, the Holy Spirit</a:t>
            </a:r>
          </a:p>
          <a:p>
            <a:pPr eaLnBrk="1" hangingPunct="1"/>
            <a:r>
              <a:rPr lang="en-US" smtClean="0"/>
              <a:t>God has given us His word</a:t>
            </a:r>
          </a:p>
          <a:p>
            <a:pPr eaLnBrk="1" hangingPunct="1"/>
            <a:r>
              <a:rPr lang="en-US" smtClean="0"/>
              <a:t>God has given us the guidelines of how we are to live</a:t>
            </a:r>
          </a:p>
          <a:p>
            <a:pPr eaLnBrk="1" hangingPunct="1"/>
            <a:r>
              <a:rPr lang="en-US" smtClean="0"/>
              <a:t>We have the forgiveness of Jesus Christ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Victory</a:t>
            </a:r>
          </a:p>
        </p:txBody>
      </p:sp>
      <p:sp>
        <p:nvSpPr>
          <p:cNvPr id="23555" name="Rectangle 3"/>
          <p:cNvSpPr>
            <a:spLocks noGrp="1" noChangeArrowheads="1"/>
          </p:cNvSpPr>
          <p:nvPr>
            <p:ph type="body" idx="1"/>
          </p:nvPr>
        </p:nvSpPr>
        <p:spPr/>
        <p:txBody>
          <a:bodyPr/>
          <a:lstStyle/>
          <a:p>
            <a:pPr algn="ctr" eaLnBrk="1" hangingPunct="1">
              <a:lnSpc>
                <a:spcPct val="90000"/>
              </a:lnSpc>
              <a:buFontTx/>
              <a:buNone/>
            </a:pPr>
            <a:r>
              <a:rPr lang="en-US" sz="2800" smtClean="0"/>
              <a:t>God’s strength will allow us to</a:t>
            </a:r>
          </a:p>
          <a:p>
            <a:pPr algn="ctr" eaLnBrk="1" hangingPunct="1">
              <a:lnSpc>
                <a:spcPct val="90000"/>
              </a:lnSpc>
              <a:buFontTx/>
              <a:buNone/>
            </a:pPr>
            <a:r>
              <a:rPr lang="en-US" sz="2800" smtClean="0"/>
              <a:t>“Fight the Good Fight” and stand victorious before the throne of Jesus Christ, our Lord and God</a:t>
            </a:r>
          </a:p>
          <a:p>
            <a:pPr algn="ctr" eaLnBrk="1" hangingPunct="1">
              <a:lnSpc>
                <a:spcPct val="90000"/>
              </a:lnSpc>
              <a:buFontTx/>
              <a:buNone/>
            </a:pPr>
            <a:endParaRPr lang="en-US" sz="2800" smtClean="0"/>
          </a:p>
          <a:p>
            <a:pPr algn="ctr" eaLnBrk="1" hangingPunct="1">
              <a:lnSpc>
                <a:spcPct val="90000"/>
              </a:lnSpc>
              <a:buFontTx/>
              <a:buNone/>
            </a:pPr>
            <a:r>
              <a:rPr lang="en-US" sz="2800" smtClean="0"/>
              <a:t>And He will say to us</a:t>
            </a:r>
          </a:p>
          <a:p>
            <a:pPr algn="ctr" eaLnBrk="1" hangingPunct="1">
              <a:lnSpc>
                <a:spcPct val="90000"/>
              </a:lnSpc>
              <a:buFontTx/>
              <a:buNone/>
            </a:pPr>
            <a:r>
              <a:rPr lang="en-US" sz="4400" smtClean="0">
                <a:solidFill>
                  <a:schemeClr val="tx2"/>
                </a:solidFill>
              </a:rPr>
              <a:t>“Well done good and faithful servant”</a:t>
            </a:r>
          </a:p>
          <a:p>
            <a:pPr algn="ctr" eaLnBrk="1" hangingPunct="1">
              <a:lnSpc>
                <a:spcPct val="90000"/>
              </a:lnSpc>
              <a:buFontTx/>
              <a:buNone/>
            </a:pPr>
            <a:r>
              <a:rPr lang="en-US" smtClean="0">
                <a:solidFill>
                  <a:schemeClr val="tx2"/>
                </a:solidFill>
              </a:rPr>
              <a:t>Amen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Predestined</a:t>
            </a:r>
          </a:p>
        </p:txBody>
      </p:sp>
      <p:sp>
        <p:nvSpPr>
          <p:cNvPr id="5123" name="Rectangle 3"/>
          <p:cNvSpPr>
            <a:spLocks noGrp="1" noChangeArrowheads="1"/>
          </p:cNvSpPr>
          <p:nvPr>
            <p:ph type="body" idx="1"/>
          </p:nvPr>
        </p:nvSpPr>
        <p:spPr/>
        <p:txBody>
          <a:bodyPr/>
          <a:lstStyle/>
          <a:p>
            <a:pPr algn="ctr" eaLnBrk="1" hangingPunct="1">
              <a:buFontTx/>
              <a:buNone/>
            </a:pPr>
            <a:r>
              <a:rPr lang="en-US" smtClean="0"/>
              <a:t>This isn’t a cold-hearted determination or </a:t>
            </a:r>
          </a:p>
          <a:p>
            <a:pPr algn="ctr" eaLnBrk="1" hangingPunct="1">
              <a:buFontTx/>
              <a:buNone/>
            </a:pPr>
            <a:r>
              <a:rPr lang="en-US" smtClean="0"/>
              <a:t>pre-set fate</a:t>
            </a:r>
          </a:p>
          <a:p>
            <a:pPr algn="ctr" eaLnBrk="1" hangingPunct="1">
              <a:buFontTx/>
              <a:buNone/>
            </a:pPr>
            <a:endParaRPr lang="en-US" smtClean="0"/>
          </a:p>
          <a:p>
            <a:pPr algn="ctr" eaLnBrk="1" hangingPunct="1">
              <a:buFontTx/>
              <a:buNone/>
            </a:pPr>
            <a:r>
              <a:rPr lang="en-US" smtClean="0"/>
              <a:t>It is a loving choice on God’s part</a:t>
            </a:r>
          </a:p>
          <a:p>
            <a:pPr algn="ctr" eaLnBrk="1" hangingPunct="1">
              <a:buFontTx/>
              <a:buNone/>
            </a:pPr>
            <a:endParaRPr lang="en-US" smtClean="0"/>
          </a:p>
          <a:p>
            <a:pPr algn="ctr" eaLnBrk="1" hangingPunct="1">
              <a:buFontTx/>
              <a:buNone/>
            </a:pPr>
            <a:r>
              <a:rPr lang="en-US" smtClean="0"/>
              <a:t>And God had and continues to have a plan for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609600"/>
          </a:xfrm>
        </p:spPr>
        <p:txBody>
          <a:bodyPr/>
          <a:lstStyle/>
          <a:p>
            <a:pPr eaLnBrk="1" hangingPunct="1"/>
            <a:r>
              <a:rPr lang="en-US" smtClean="0"/>
              <a:t>The Thread of Salvation</a:t>
            </a:r>
          </a:p>
        </p:txBody>
      </p:sp>
      <p:sp>
        <p:nvSpPr>
          <p:cNvPr id="6147" name="Rectangle 3"/>
          <p:cNvSpPr>
            <a:spLocks noGrp="1" noChangeArrowheads="1"/>
          </p:cNvSpPr>
          <p:nvPr>
            <p:ph type="body" idx="1"/>
          </p:nvPr>
        </p:nvSpPr>
        <p:spPr>
          <a:xfrm>
            <a:off x="698500" y="838200"/>
            <a:ext cx="7772400" cy="5486400"/>
          </a:xfrm>
        </p:spPr>
        <p:txBody>
          <a:bodyPr/>
          <a:lstStyle/>
          <a:p>
            <a:pPr eaLnBrk="1" hangingPunct="1">
              <a:lnSpc>
                <a:spcPct val="90000"/>
              </a:lnSpc>
              <a:buFontTx/>
              <a:buNone/>
            </a:pPr>
            <a:r>
              <a:rPr lang="en-US" sz="2400" smtClean="0"/>
              <a:t>Starting at Genesis 3:15</a:t>
            </a:r>
          </a:p>
          <a:p>
            <a:pPr eaLnBrk="1" hangingPunct="1">
              <a:lnSpc>
                <a:spcPct val="90000"/>
              </a:lnSpc>
              <a:buFontTx/>
              <a:buNone/>
            </a:pPr>
            <a:r>
              <a:rPr lang="en-US" sz="1000" smtClean="0"/>
              <a:t>Genesis 			Jonah</a:t>
            </a:r>
          </a:p>
          <a:p>
            <a:pPr eaLnBrk="1" hangingPunct="1">
              <a:lnSpc>
                <a:spcPct val="90000"/>
              </a:lnSpc>
              <a:buFontTx/>
              <a:buNone/>
            </a:pPr>
            <a:r>
              <a:rPr lang="en-US" sz="1000" smtClean="0"/>
              <a:t>   Exodus			   Micah</a:t>
            </a:r>
          </a:p>
          <a:p>
            <a:pPr eaLnBrk="1" hangingPunct="1">
              <a:lnSpc>
                <a:spcPct val="90000"/>
              </a:lnSpc>
              <a:buFontTx/>
              <a:buNone/>
            </a:pPr>
            <a:r>
              <a:rPr lang="en-US" sz="1000" smtClean="0"/>
              <a:t>      Leviticus			      Nahum</a:t>
            </a:r>
          </a:p>
          <a:p>
            <a:pPr eaLnBrk="1" hangingPunct="1">
              <a:lnSpc>
                <a:spcPct val="90000"/>
              </a:lnSpc>
              <a:buFontTx/>
              <a:buNone/>
            </a:pPr>
            <a:r>
              <a:rPr lang="en-US" sz="1000" smtClean="0"/>
              <a:t>        Numbers			          Habakkuk</a:t>
            </a:r>
          </a:p>
          <a:p>
            <a:pPr eaLnBrk="1" hangingPunct="1">
              <a:lnSpc>
                <a:spcPct val="90000"/>
              </a:lnSpc>
              <a:buFontTx/>
              <a:buNone/>
            </a:pPr>
            <a:r>
              <a:rPr lang="en-US" sz="1000" smtClean="0"/>
              <a:t>           Deuteronomy		             Zephaniah</a:t>
            </a:r>
          </a:p>
          <a:p>
            <a:pPr eaLnBrk="1" hangingPunct="1">
              <a:lnSpc>
                <a:spcPct val="90000"/>
              </a:lnSpc>
              <a:buFontTx/>
              <a:buNone/>
            </a:pPr>
            <a:r>
              <a:rPr lang="en-US" sz="1000" smtClean="0"/>
              <a:t>            Joshua	                         		                Haggai</a:t>
            </a:r>
          </a:p>
          <a:p>
            <a:pPr eaLnBrk="1" hangingPunct="1">
              <a:lnSpc>
                <a:spcPct val="90000"/>
              </a:lnSpc>
              <a:buFontTx/>
              <a:buNone/>
            </a:pPr>
            <a:r>
              <a:rPr lang="en-US" sz="1000" smtClean="0"/>
              <a:t>	    Judges			                    Zechariah</a:t>
            </a:r>
          </a:p>
          <a:p>
            <a:pPr eaLnBrk="1" hangingPunct="1">
              <a:lnSpc>
                <a:spcPct val="90000"/>
              </a:lnSpc>
              <a:buFontTx/>
              <a:buNone/>
            </a:pPr>
            <a:r>
              <a:rPr lang="en-US" sz="1000" smtClean="0"/>
              <a:t>	     Ruth			                        Malachi </a:t>
            </a:r>
          </a:p>
          <a:p>
            <a:pPr eaLnBrk="1" hangingPunct="1">
              <a:lnSpc>
                <a:spcPct val="90000"/>
              </a:lnSpc>
              <a:buFontTx/>
              <a:buNone/>
            </a:pPr>
            <a:r>
              <a:rPr lang="en-US" sz="1000" smtClean="0"/>
              <a:t>   	       1,2 Samuel 			Matthew</a:t>
            </a:r>
          </a:p>
          <a:p>
            <a:pPr eaLnBrk="1" hangingPunct="1">
              <a:lnSpc>
                <a:spcPct val="90000"/>
              </a:lnSpc>
              <a:buFontTx/>
              <a:buNone/>
            </a:pPr>
            <a:r>
              <a:rPr lang="en-US" sz="1000" smtClean="0"/>
              <a:t>	          1,2 Kings			     Mark</a:t>
            </a:r>
          </a:p>
          <a:p>
            <a:pPr eaLnBrk="1" hangingPunct="1">
              <a:lnSpc>
                <a:spcPct val="90000"/>
              </a:lnSpc>
              <a:buFontTx/>
              <a:buNone/>
            </a:pPr>
            <a:r>
              <a:rPr lang="en-US" sz="1000" smtClean="0"/>
              <a:t>   	             1,2 Chronicles			        Luke</a:t>
            </a:r>
          </a:p>
          <a:p>
            <a:pPr eaLnBrk="1" hangingPunct="1">
              <a:lnSpc>
                <a:spcPct val="90000"/>
              </a:lnSpc>
              <a:buFontTx/>
              <a:buNone/>
            </a:pPr>
            <a:r>
              <a:rPr lang="en-US" sz="1000" smtClean="0"/>
              <a:t>	               Ezra			             John</a:t>
            </a:r>
          </a:p>
          <a:p>
            <a:pPr eaLnBrk="1" hangingPunct="1">
              <a:lnSpc>
                <a:spcPct val="90000"/>
              </a:lnSpc>
              <a:buFontTx/>
              <a:buNone/>
            </a:pPr>
            <a:r>
              <a:rPr lang="en-US" sz="1000" smtClean="0"/>
              <a:t> 	                  Nehemiah		                   	               Acts</a:t>
            </a:r>
          </a:p>
          <a:p>
            <a:pPr eaLnBrk="1" hangingPunct="1">
              <a:lnSpc>
                <a:spcPct val="90000"/>
              </a:lnSpc>
              <a:buFontTx/>
              <a:buNone/>
            </a:pPr>
            <a:r>
              <a:rPr lang="en-US" sz="1000" smtClean="0"/>
              <a:t>		  Ester			                  Romans</a:t>
            </a:r>
          </a:p>
          <a:p>
            <a:pPr eaLnBrk="1" hangingPunct="1">
              <a:lnSpc>
                <a:spcPct val="90000"/>
              </a:lnSpc>
              <a:buFontTx/>
              <a:buNone/>
            </a:pPr>
            <a:r>
              <a:rPr lang="en-US" sz="1000" smtClean="0"/>
              <a:t>		     Job                      		                     1,2 Corinthians</a:t>
            </a:r>
          </a:p>
          <a:p>
            <a:pPr eaLnBrk="1" hangingPunct="1">
              <a:lnSpc>
                <a:spcPct val="90000"/>
              </a:lnSpc>
              <a:buFontTx/>
              <a:buNone/>
            </a:pPr>
            <a:r>
              <a:rPr lang="en-US" sz="1000" smtClean="0"/>
              <a:t>		       Psalms			                        Galatians</a:t>
            </a:r>
          </a:p>
          <a:p>
            <a:pPr eaLnBrk="1" hangingPunct="1">
              <a:lnSpc>
                <a:spcPct val="90000"/>
              </a:lnSpc>
              <a:buFontTx/>
              <a:buNone/>
            </a:pPr>
            <a:r>
              <a:rPr lang="en-US" sz="1000" smtClean="0"/>
              <a:t>		          Proverbs			                           Ephesians</a:t>
            </a:r>
          </a:p>
          <a:p>
            <a:pPr eaLnBrk="1" hangingPunct="1">
              <a:lnSpc>
                <a:spcPct val="90000"/>
              </a:lnSpc>
              <a:buFontTx/>
              <a:buNone/>
            </a:pPr>
            <a:r>
              <a:rPr lang="en-US" sz="1000" smtClean="0"/>
              <a:t>		            Ecclesiastes			 Philippians</a:t>
            </a:r>
          </a:p>
          <a:p>
            <a:pPr eaLnBrk="1" hangingPunct="1">
              <a:lnSpc>
                <a:spcPct val="90000"/>
              </a:lnSpc>
              <a:buFontTx/>
              <a:buNone/>
            </a:pPr>
            <a:r>
              <a:rPr lang="en-US" sz="1000" smtClean="0"/>
              <a:t>		               Song of Solomon			    Colossians</a:t>
            </a:r>
          </a:p>
          <a:p>
            <a:pPr eaLnBrk="1" hangingPunct="1">
              <a:lnSpc>
                <a:spcPct val="90000"/>
              </a:lnSpc>
              <a:buFontTx/>
              <a:buNone/>
            </a:pPr>
            <a:r>
              <a:rPr lang="en-US" sz="1000" smtClean="0"/>
              <a:t>		                 Isaiah				       1,2 Thessalonians 		                 </a:t>
            </a:r>
          </a:p>
          <a:p>
            <a:pPr eaLnBrk="1" hangingPunct="1">
              <a:lnSpc>
                <a:spcPct val="90000"/>
              </a:lnSpc>
              <a:buFontTx/>
              <a:buNone/>
            </a:pPr>
            <a:r>
              <a:rPr lang="en-US" sz="1000" smtClean="0"/>
              <a:t>		                    Jeremiah			          1,2 Timothy</a:t>
            </a:r>
          </a:p>
          <a:p>
            <a:pPr eaLnBrk="1" hangingPunct="1">
              <a:lnSpc>
                <a:spcPct val="90000"/>
              </a:lnSpc>
              <a:buFontTx/>
              <a:buNone/>
            </a:pPr>
            <a:r>
              <a:rPr lang="en-US" sz="1000" smtClean="0"/>
              <a:t>		                      Lamentations			           Titus</a:t>
            </a:r>
          </a:p>
          <a:p>
            <a:pPr eaLnBrk="1" hangingPunct="1">
              <a:lnSpc>
                <a:spcPct val="90000"/>
              </a:lnSpc>
              <a:buFontTx/>
              <a:buNone/>
            </a:pPr>
            <a:r>
              <a:rPr lang="en-US" sz="1000" smtClean="0"/>
              <a:t>		                        Ezekiel			               Philemon</a:t>
            </a:r>
          </a:p>
          <a:p>
            <a:pPr eaLnBrk="1" hangingPunct="1">
              <a:lnSpc>
                <a:spcPct val="90000"/>
              </a:lnSpc>
              <a:buFontTx/>
              <a:buNone/>
            </a:pPr>
            <a:r>
              <a:rPr lang="en-US" sz="1000" smtClean="0"/>
              <a:t>		                           Daniel			                 Hebrews 				Hosea			                    James</a:t>
            </a:r>
          </a:p>
          <a:p>
            <a:pPr eaLnBrk="1" hangingPunct="1">
              <a:lnSpc>
                <a:spcPct val="90000"/>
              </a:lnSpc>
              <a:buFontTx/>
              <a:buNone/>
            </a:pPr>
            <a:r>
              <a:rPr lang="en-US" sz="1000" smtClean="0"/>
              <a:t>			   Joel			                      1,2 Peter</a:t>
            </a:r>
          </a:p>
          <a:p>
            <a:pPr eaLnBrk="1" hangingPunct="1">
              <a:lnSpc>
                <a:spcPct val="90000"/>
              </a:lnSpc>
              <a:buFontTx/>
              <a:buNone/>
            </a:pPr>
            <a:r>
              <a:rPr lang="en-US" sz="1000" smtClean="0"/>
              <a:t>			     Amos			                         1,2,3 John</a:t>
            </a:r>
          </a:p>
          <a:p>
            <a:pPr eaLnBrk="1" hangingPunct="1">
              <a:lnSpc>
                <a:spcPct val="90000"/>
              </a:lnSpc>
              <a:buFontTx/>
              <a:buNone/>
            </a:pPr>
            <a:r>
              <a:rPr lang="en-US" sz="1000" smtClean="0"/>
              <a:t>			        Obadiah			                             Jude</a:t>
            </a:r>
          </a:p>
          <a:p>
            <a:pPr eaLnBrk="1" hangingPunct="1">
              <a:lnSpc>
                <a:spcPct val="90000"/>
              </a:lnSpc>
              <a:buFontTx/>
              <a:buNone/>
            </a:pPr>
            <a:r>
              <a:rPr lang="en-US" sz="1000" smtClean="0"/>
              <a:t>							   Revelation				</a:t>
            </a:r>
            <a:r>
              <a:rPr lang="en-US" sz="2800" smtClean="0"/>
              <a:t>		</a:t>
            </a:r>
            <a:r>
              <a:rPr lang="en-US" sz="2400" smtClean="0"/>
              <a:t>Ending at Revelation 22:21</a:t>
            </a:r>
          </a:p>
          <a:p>
            <a:pPr eaLnBrk="1" hangingPunct="1">
              <a:lnSpc>
                <a:spcPct val="90000"/>
              </a:lnSpc>
              <a:buFontTx/>
              <a:buNone/>
            </a:pPr>
            <a:endParaRPr lang="en-US" sz="2400" smtClean="0"/>
          </a:p>
        </p:txBody>
      </p:sp>
      <p:sp>
        <p:nvSpPr>
          <p:cNvPr id="6148" name="Line 4"/>
          <p:cNvSpPr>
            <a:spLocks noChangeShapeType="1"/>
          </p:cNvSpPr>
          <p:nvPr/>
        </p:nvSpPr>
        <p:spPr bwMode="auto">
          <a:xfrm>
            <a:off x="1219200" y="1066800"/>
            <a:ext cx="2209800" cy="464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49" name="Line 6"/>
          <p:cNvSpPr>
            <a:spLocks noChangeShapeType="1"/>
          </p:cNvSpPr>
          <p:nvPr/>
        </p:nvSpPr>
        <p:spPr bwMode="auto">
          <a:xfrm flipV="1">
            <a:off x="3505200" y="1295400"/>
            <a:ext cx="38100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0" name="Line 7"/>
          <p:cNvSpPr>
            <a:spLocks noChangeShapeType="1"/>
          </p:cNvSpPr>
          <p:nvPr/>
        </p:nvSpPr>
        <p:spPr bwMode="auto">
          <a:xfrm>
            <a:off x="3886200" y="1295400"/>
            <a:ext cx="3429000" cy="495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God’s Thread of Salvation</a:t>
            </a:r>
          </a:p>
        </p:txBody>
      </p:sp>
      <p:sp>
        <p:nvSpPr>
          <p:cNvPr id="7171" name="Rectangle 3"/>
          <p:cNvSpPr>
            <a:spLocks noGrp="1" noChangeArrowheads="1"/>
          </p:cNvSpPr>
          <p:nvPr>
            <p:ph type="body" idx="1"/>
          </p:nvPr>
        </p:nvSpPr>
        <p:spPr>
          <a:xfrm>
            <a:off x="698500" y="1219200"/>
            <a:ext cx="7772400" cy="4560888"/>
          </a:xfrm>
        </p:spPr>
        <p:txBody>
          <a:bodyPr/>
          <a:lstStyle/>
          <a:p>
            <a:pPr eaLnBrk="1" hangingPunct="1">
              <a:lnSpc>
                <a:spcPct val="90000"/>
              </a:lnSpc>
              <a:buFontTx/>
              <a:buNone/>
            </a:pPr>
            <a:r>
              <a:rPr lang="en-US" sz="2800" smtClean="0"/>
              <a:t>From the beginning it has been a battle</a:t>
            </a:r>
          </a:p>
          <a:p>
            <a:pPr eaLnBrk="1" hangingPunct="1">
              <a:lnSpc>
                <a:spcPct val="90000"/>
              </a:lnSpc>
            </a:pPr>
            <a:r>
              <a:rPr lang="en-US" sz="2400" smtClean="0"/>
              <a:t>Adam</a:t>
            </a:r>
          </a:p>
          <a:p>
            <a:pPr eaLnBrk="1" hangingPunct="1">
              <a:lnSpc>
                <a:spcPct val="90000"/>
              </a:lnSpc>
            </a:pPr>
            <a:r>
              <a:rPr lang="en-US" sz="2400" smtClean="0"/>
              <a:t>Cain murders Abel</a:t>
            </a:r>
          </a:p>
          <a:p>
            <a:pPr eaLnBrk="1" hangingPunct="1">
              <a:lnSpc>
                <a:spcPct val="90000"/>
              </a:lnSpc>
            </a:pPr>
            <a:r>
              <a:rPr lang="en-US" sz="2400" smtClean="0"/>
              <a:t>Noah and the flood</a:t>
            </a:r>
          </a:p>
          <a:p>
            <a:pPr eaLnBrk="1" hangingPunct="1">
              <a:lnSpc>
                <a:spcPct val="90000"/>
              </a:lnSpc>
            </a:pPr>
            <a:r>
              <a:rPr lang="en-US" sz="2400" smtClean="0"/>
              <a:t>Abraham and his promise</a:t>
            </a:r>
          </a:p>
          <a:p>
            <a:pPr eaLnBrk="1" hangingPunct="1">
              <a:lnSpc>
                <a:spcPct val="90000"/>
              </a:lnSpc>
            </a:pPr>
            <a:r>
              <a:rPr lang="en-US" sz="2400" smtClean="0"/>
              <a:t>Isaac</a:t>
            </a:r>
          </a:p>
          <a:p>
            <a:pPr eaLnBrk="1" hangingPunct="1">
              <a:lnSpc>
                <a:spcPct val="90000"/>
              </a:lnSpc>
            </a:pPr>
            <a:r>
              <a:rPr lang="en-US" sz="2400" smtClean="0"/>
              <a:t>Joseph</a:t>
            </a:r>
          </a:p>
          <a:p>
            <a:pPr eaLnBrk="1" hangingPunct="1">
              <a:lnSpc>
                <a:spcPct val="90000"/>
              </a:lnSpc>
            </a:pPr>
            <a:r>
              <a:rPr lang="en-US" sz="2400" smtClean="0"/>
              <a:t>Moses</a:t>
            </a:r>
          </a:p>
          <a:p>
            <a:pPr eaLnBrk="1" hangingPunct="1">
              <a:lnSpc>
                <a:spcPct val="90000"/>
              </a:lnSpc>
            </a:pPr>
            <a:r>
              <a:rPr lang="en-US" sz="2400" smtClean="0"/>
              <a:t>Joshua</a:t>
            </a:r>
          </a:p>
          <a:p>
            <a:pPr eaLnBrk="1" hangingPunct="1">
              <a:lnSpc>
                <a:spcPct val="90000"/>
              </a:lnSpc>
            </a:pPr>
            <a:r>
              <a:rPr lang="en-US" sz="2400" smtClean="0"/>
              <a:t>Isaiah</a:t>
            </a:r>
          </a:p>
          <a:p>
            <a:pPr eaLnBrk="1" hangingPunct="1">
              <a:lnSpc>
                <a:spcPct val="90000"/>
              </a:lnSpc>
            </a:pPr>
            <a:r>
              <a:rPr lang="en-US" sz="2400" smtClean="0"/>
              <a:t>Jeremiah</a:t>
            </a:r>
          </a:p>
          <a:p>
            <a:pPr eaLnBrk="1" hangingPunct="1">
              <a:lnSpc>
                <a:spcPct val="90000"/>
              </a:lnSpc>
            </a:pPr>
            <a:r>
              <a:rPr lang="en-US" sz="2400" smtClean="0"/>
              <a:t>Daniel</a:t>
            </a:r>
          </a:p>
          <a:p>
            <a:pPr eaLnBrk="1" hangingPunct="1">
              <a:lnSpc>
                <a:spcPct val="90000"/>
              </a:lnSpc>
            </a:pPr>
            <a:r>
              <a:rPr lang="en-US" sz="2400" smtClean="0"/>
              <a:t>David</a:t>
            </a:r>
          </a:p>
          <a:p>
            <a:pPr eaLnBrk="1" hangingPunct="1">
              <a:lnSpc>
                <a:spcPct val="90000"/>
              </a:lnSpc>
            </a:pPr>
            <a:endParaRPr lang="en-US" sz="2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Amos the Sheep Breeder</a:t>
            </a:r>
          </a:p>
        </p:txBody>
      </p:sp>
      <p:sp>
        <p:nvSpPr>
          <p:cNvPr id="8195" name="Rectangle 3"/>
          <p:cNvSpPr>
            <a:spLocks noGrp="1" noChangeArrowheads="1"/>
          </p:cNvSpPr>
          <p:nvPr>
            <p:ph type="body" idx="1"/>
          </p:nvPr>
        </p:nvSpPr>
        <p:spPr>
          <a:xfrm>
            <a:off x="698500" y="1295400"/>
            <a:ext cx="7772400" cy="4484688"/>
          </a:xfrm>
        </p:spPr>
        <p:txBody>
          <a:bodyPr/>
          <a:lstStyle/>
          <a:p>
            <a:pPr eaLnBrk="1" hangingPunct="1">
              <a:lnSpc>
                <a:spcPct val="90000"/>
              </a:lnSpc>
            </a:pPr>
            <a:r>
              <a:rPr lang="en-US" sz="2800" smtClean="0"/>
              <a:t>The Hebrew word for sheep breeder indicates he was a owner of flocks of sheep, not a hired shepherd</a:t>
            </a:r>
          </a:p>
          <a:p>
            <a:pPr eaLnBrk="1" hangingPunct="1">
              <a:lnSpc>
                <a:spcPct val="90000"/>
              </a:lnSpc>
            </a:pPr>
            <a:r>
              <a:rPr lang="en-US" sz="2800" smtClean="0"/>
              <a:t>Amos describes himself in Amos 7:14 as “a dresser of sycamore figs”.</a:t>
            </a:r>
          </a:p>
          <a:p>
            <a:pPr eaLnBrk="1" hangingPunct="1">
              <a:lnSpc>
                <a:spcPct val="90000"/>
              </a:lnSpc>
            </a:pPr>
            <a:r>
              <a:rPr lang="en-US" sz="2800" smtClean="0"/>
              <a:t>Western Judah, the oasis of Jericho and lower Galilee were places where sycamore figs grew abundantly</a:t>
            </a:r>
          </a:p>
          <a:p>
            <a:pPr eaLnBrk="1" hangingPunct="1">
              <a:lnSpc>
                <a:spcPct val="90000"/>
              </a:lnSpc>
            </a:pPr>
            <a:r>
              <a:rPr lang="en-US" sz="2800" smtClean="0"/>
              <a:t>The shepherds brought their flocks here in late summer after the desert pastures dried up.</a:t>
            </a:r>
          </a:p>
          <a:p>
            <a:pPr eaLnBrk="1" hangingPunct="1">
              <a:lnSpc>
                <a:spcPct val="90000"/>
              </a:lnSpc>
            </a:pPr>
            <a:r>
              <a:rPr lang="en-US" sz="2800" smtClean="0"/>
              <a:t>They could watch their flocks while sitting in the broad limbs of the sycamore piercing its fruit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373062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Amos the Prophet</a:t>
            </a:r>
          </a:p>
        </p:txBody>
      </p:sp>
      <p:sp>
        <p:nvSpPr>
          <p:cNvPr id="10243" name="Rectangle 3"/>
          <p:cNvSpPr>
            <a:spLocks noGrp="1" noChangeArrowheads="1"/>
          </p:cNvSpPr>
          <p:nvPr>
            <p:ph type="body" idx="1"/>
          </p:nvPr>
        </p:nvSpPr>
        <p:spPr/>
        <p:txBody>
          <a:bodyPr/>
          <a:lstStyle/>
          <a:p>
            <a:pPr eaLnBrk="1" hangingPunct="1">
              <a:lnSpc>
                <a:spcPct val="90000"/>
              </a:lnSpc>
            </a:pPr>
            <a:r>
              <a:rPr lang="en-US" smtClean="0"/>
              <a:t>In Hebrew Amos means “Burden-Bearer”</a:t>
            </a:r>
          </a:p>
          <a:p>
            <a:pPr eaLnBrk="1" hangingPunct="1">
              <a:lnSpc>
                <a:spcPct val="90000"/>
              </a:lnSpc>
            </a:pPr>
            <a:r>
              <a:rPr lang="en-US" smtClean="0"/>
              <a:t>He was called to warn people of their approaching doom</a:t>
            </a:r>
          </a:p>
          <a:p>
            <a:pPr eaLnBrk="1" hangingPunct="1">
              <a:lnSpc>
                <a:spcPct val="90000"/>
              </a:lnSpc>
            </a:pPr>
            <a:r>
              <a:rPr lang="en-US" smtClean="0"/>
              <a:t>Life was good, they didn’t listen</a:t>
            </a:r>
          </a:p>
          <a:p>
            <a:pPr eaLnBrk="1" hangingPunct="1">
              <a:lnSpc>
                <a:spcPct val="90000"/>
              </a:lnSpc>
            </a:pPr>
            <a:r>
              <a:rPr lang="en-US" smtClean="0"/>
              <a:t>Amos was expelled from Israel to Judah by Amaziah and Jeroboam</a:t>
            </a:r>
          </a:p>
          <a:p>
            <a:pPr eaLnBrk="1" hangingPunct="1">
              <a:lnSpc>
                <a:spcPct val="90000"/>
              </a:lnSpc>
            </a:pPr>
            <a:r>
              <a:rPr lang="en-US" smtClean="0"/>
              <a:t>But the course of judgment cannot be changed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Gospel Lesson Mark 6: 14 - 29</a:t>
            </a:r>
          </a:p>
        </p:txBody>
      </p:sp>
      <p:sp>
        <p:nvSpPr>
          <p:cNvPr id="11267" name="Rectangle 3"/>
          <p:cNvSpPr>
            <a:spLocks noGrp="1" noChangeArrowheads="1"/>
          </p:cNvSpPr>
          <p:nvPr>
            <p:ph type="body" idx="1"/>
          </p:nvPr>
        </p:nvSpPr>
        <p:spPr/>
        <p:txBody>
          <a:bodyPr/>
          <a:lstStyle/>
          <a:p>
            <a:pPr eaLnBrk="1" hangingPunct="1"/>
            <a:r>
              <a:rPr lang="en-US" smtClean="0"/>
              <a:t>Herod has John The Baptist beheaded</a:t>
            </a:r>
          </a:p>
          <a:p>
            <a:pPr lvl="1" eaLnBrk="1" hangingPunct="1"/>
            <a:r>
              <a:rPr lang="en-US" smtClean="0"/>
              <a:t>Why? Because John publicly called Herod into account for taking and marrying his brother’s wife, Herodias</a:t>
            </a:r>
          </a:p>
          <a:p>
            <a:pPr eaLnBrk="1" hangingPunct="1"/>
            <a:r>
              <a:rPr lang="en-US" smtClean="0"/>
              <a:t>Herod feared that Jesus was the resurrected John The Baptist</a:t>
            </a:r>
          </a:p>
          <a:p>
            <a:pPr eaLnBrk="1" hangingPunct="1"/>
            <a:r>
              <a:rPr lang="en-US" smtClean="0"/>
              <a:t>Herod was both frightened and curious</a:t>
            </a:r>
          </a:p>
        </p:txBody>
      </p:sp>
    </p:spTree>
  </p:cSld>
  <p:clrMapOvr>
    <a:masterClrMapping/>
  </p:clrMapOvr>
</p:sld>
</file>

<file path=ppt/theme/theme1.xml><?xml version="1.0" encoding="utf-8"?>
<a:theme xmlns:a="http://schemas.openxmlformats.org/drawingml/2006/main" name="Marble">
  <a:themeElements>
    <a:clrScheme name="Marble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b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arble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ble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ble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Designs\Marble.pot</Template>
  <TotalTime>1716</TotalTime>
  <Words>872</Words>
  <Application>Microsoft Office PowerPoint</Application>
  <PresentationFormat>On-screen Show (4:3)</PresentationFormat>
  <Paragraphs>146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Times New Roman</vt:lpstr>
      <vt:lpstr>Arial</vt:lpstr>
      <vt:lpstr>Calibri</vt:lpstr>
      <vt:lpstr>Marble</vt:lpstr>
      <vt:lpstr>The Promise of Salvation</vt:lpstr>
      <vt:lpstr>You Are Predestined</vt:lpstr>
      <vt:lpstr>Predestined</vt:lpstr>
      <vt:lpstr>The Thread of Salvation</vt:lpstr>
      <vt:lpstr>God’s Thread of Salvation</vt:lpstr>
      <vt:lpstr>Amos the Sheep Breeder</vt:lpstr>
      <vt:lpstr>PowerPoint Presentation</vt:lpstr>
      <vt:lpstr>Amos the Prophet</vt:lpstr>
      <vt:lpstr>Gospel Lesson Mark 6: 14 - 29</vt:lpstr>
      <vt:lpstr>Which Herod?</vt:lpstr>
      <vt:lpstr>The Crowning Glory</vt:lpstr>
      <vt:lpstr>Spiritual Warfare</vt:lpstr>
      <vt:lpstr>What Can We Do?</vt:lpstr>
      <vt:lpstr>The Armor of God</vt:lpstr>
      <vt:lpstr>Our Responsibilities </vt:lpstr>
      <vt:lpstr>Our Enemies</vt:lpstr>
      <vt:lpstr>We Must Use God’s Equipment</vt:lpstr>
      <vt:lpstr>Satan’s Weapons Against Us</vt:lpstr>
      <vt:lpstr>The Sure Defense</vt:lpstr>
      <vt:lpstr>Salvation is Easy</vt:lpstr>
      <vt:lpstr>Victory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Promise of Salvation</dc:title>
  <dc:creator>AKOBIA</dc:creator>
  <cp:lastModifiedBy>Teacher E-Solutions</cp:lastModifiedBy>
  <cp:revision>6</cp:revision>
  <dcterms:created xsi:type="dcterms:W3CDTF">2009-07-09T11:54:32Z</dcterms:created>
  <dcterms:modified xsi:type="dcterms:W3CDTF">2019-01-15T09:36:24Z</dcterms:modified>
</cp:coreProperties>
</file>