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6" r:id="rId2"/>
    <p:sldId id="257" r:id="rId3"/>
    <p:sldId id="258" r:id="rId4"/>
    <p:sldId id="259" r:id="rId5"/>
    <p:sldId id="274" r:id="rId6"/>
    <p:sldId id="275" r:id="rId7"/>
    <p:sldId id="276" r:id="rId8"/>
    <p:sldId id="278" r:id="rId9"/>
    <p:sldId id="279" r:id="rId10"/>
    <p:sldId id="280" r:id="rId11"/>
    <p:sldId id="281" r:id="rId12"/>
    <p:sldId id="282"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83" r:id="rId26"/>
    <p:sldId id="272" r:id="rId27"/>
    <p:sldId id="27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Lucida Sans Unicode" pitchFamily="34" charset="0"/>
        <a:ea typeface="+mn-ea"/>
        <a:cs typeface="Arial" pitchFamily="34" charset="0"/>
      </a:defRPr>
    </a:lvl1pPr>
    <a:lvl2pPr marL="457200" algn="l" rtl="0" fontAlgn="base">
      <a:spcBef>
        <a:spcPct val="0"/>
      </a:spcBef>
      <a:spcAft>
        <a:spcPct val="0"/>
      </a:spcAft>
      <a:defRPr kern="1200">
        <a:solidFill>
          <a:schemeClr val="tx1"/>
        </a:solidFill>
        <a:latin typeface="Lucida Sans Unicode" pitchFamily="34" charset="0"/>
        <a:ea typeface="+mn-ea"/>
        <a:cs typeface="Arial" pitchFamily="34" charset="0"/>
      </a:defRPr>
    </a:lvl2pPr>
    <a:lvl3pPr marL="914400" algn="l" rtl="0" fontAlgn="base">
      <a:spcBef>
        <a:spcPct val="0"/>
      </a:spcBef>
      <a:spcAft>
        <a:spcPct val="0"/>
      </a:spcAft>
      <a:defRPr kern="1200">
        <a:solidFill>
          <a:schemeClr val="tx1"/>
        </a:solidFill>
        <a:latin typeface="Lucida Sans Unicode" pitchFamily="34" charset="0"/>
        <a:ea typeface="+mn-ea"/>
        <a:cs typeface="Arial" pitchFamily="34"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pitchFamily="34"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pitchFamily="34" charset="0"/>
      </a:defRPr>
    </a:lvl5pPr>
    <a:lvl6pPr marL="2286000" algn="l" defTabSz="914400" rtl="0" eaLnBrk="1" latinLnBrk="0" hangingPunct="1">
      <a:defRPr kern="1200">
        <a:solidFill>
          <a:schemeClr val="tx1"/>
        </a:solidFill>
        <a:latin typeface="Lucida Sans Unicode" pitchFamily="34" charset="0"/>
        <a:ea typeface="+mn-ea"/>
        <a:cs typeface="Arial" pitchFamily="34" charset="0"/>
      </a:defRPr>
    </a:lvl6pPr>
    <a:lvl7pPr marL="2743200" algn="l" defTabSz="914400" rtl="0" eaLnBrk="1" latinLnBrk="0" hangingPunct="1">
      <a:defRPr kern="1200">
        <a:solidFill>
          <a:schemeClr val="tx1"/>
        </a:solidFill>
        <a:latin typeface="Lucida Sans Unicode" pitchFamily="34" charset="0"/>
        <a:ea typeface="+mn-ea"/>
        <a:cs typeface="Arial" pitchFamily="34" charset="0"/>
      </a:defRPr>
    </a:lvl7pPr>
    <a:lvl8pPr marL="3200400" algn="l" defTabSz="914400" rtl="0" eaLnBrk="1" latinLnBrk="0" hangingPunct="1">
      <a:defRPr kern="1200">
        <a:solidFill>
          <a:schemeClr val="tx1"/>
        </a:solidFill>
        <a:latin typeface="Lucida Sans Unicode" pitchFamily="34" charset="0"/>
        <a:ea typeface="+mn-ea"/>
        <a:cs typeface="Arial" pitchFamily="34" charset="0"/>
      </a:defRPr>
    </a:lvl8pPr>
    <a:lvl9pPr marL="3657600" algn="l" defTabSz="914400" rtl="0" eaLnBrk="1" latinLnBrk="0" hangingPunct="1">
      <a:defRPr kern="1200">
        <a:solidFill>
          <a:schemeClr val="tx1"/>
        </a:solidFill>
        <a:latin typeface="Lucida Sans Unicode"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5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70AF478-F645-4A00-BDDD-9AD32EE80902}" type="datetimeFigureOut">
              <a:rPr lang="en-US"/>
              <a:pPr>
                <a:defRPr/>
              </a:pPr>
              <a:t>1/18/2019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4DD72FC-1D14-41DC-91B5-7E941B17FDE0}" type="slidenum">
              <a:rPr lang="en-US"/>
              <a:pPr>
                <a:defRPr/>
              </a:pPr>
              <a:t>‹#›</a:t>
            </a:fld>
            <a:endParaRPr lang="en-US"/>
          </a:p>
        </p:txBody>
      </p:sp>
    </p:spTree>
    <p:extLst>
      <p:ext uri="{BB962C8B-B14F-4D97-AF65-F5344CB8AC3E}">
        <p14:creationId xmlns:p14="http://schemas.microsoft.com/office/powerpoint/2010/main" val="9152046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ABF763A7-8CC2-4CD6-A1A9-631937450CDE}" type="slidenum">
              <a:rPr lang="en-US">
                <a:latin typeface="Calibri" pitchFamily="34" charset="0"/>
              </a:rPr>
              <a:pPr fontAlgn="base">
                <a:spcBef>
                  <a:spcPct val="0"/>
                </a:spcBef>
                <a:spcAft>
                  <a:spcPct val="0"/>
                </a:spcAft>
              </a:pPr>
              <a:t>1</a:t>
            </a:fld>
            <a:endParaRPr 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3F59512B-BED8-471C-BBE0-E1154E08B2C6}" type="slidenum">
              <a:rPr lang="en-US">
                <a:latin typeface="Calibri" pitchFamily="34" charset="0"/>
              </a:rPr>
              <a:pPr fontAlgn="base">
                <a:spcBef>
                  <a:spcPct val="0"/>
                </a:spcBef>
                <a:spcAft>
                  <a:spcPct val="0"/>
                </a:spcAft>
              </a:pPr>
              <a:t>18</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26C7060C-E4E2-42E9-814D-9A843AE30B32}" type="slidenum">
              <a:rPr lang="en-US">
                <a:latin typeface="Calibri" pitchFamily="34" charset="0"/>
              </a:rPr>
              <a:pPr fontAlgn="base">
                <a:spcBef>
                  <a:spcPct val="0"/>
                </a:spcBef>
                <a:spcAft>
                  <a:spcPct val="0"/>
                </a:spcAft>
              </a:pPr>
              <a:t>19</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C0D94609-9561-4522-9878-6181B2941FEE}" type="slidenum">
              <a:rPr lang="en-US">
                <a:latin typeface="Calibri" pitchFamily="34" charset="0"/>
              </a:rPr>
              <a:pPr fontAlgn="base">
                <a:spcBef>
                  <a:spcPct val="0"/>
                </a:spcBef>
                <a:spcAft>
                  <a:spcPct val="0"/>
                </a:spcAft>
              </a:pPr>
              <a:t>20</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3E6C3A71-374C-4A51-B461-5764EA6E59AB}" type="slidenum">
              <a:rPr lang="en-US">
                <a:latin typeface="Calibri" pitchFamily="34" charset="0"/>
              </a:rPr>
              <a:pPr fontAlgn="base">
                <a:spcBef>
                  <a:spcPct val="0"/>
                </a:spcBef>
                <a:spcAft>
                  <a:spcPct val="0"/>
                </a:spcAft>
              </a:pPr>
              <a:t>21</a:t>
            </a:fld>
            <a:endParaRPr 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44DACDAD-DEA8-448B-BEA7-29356066484A}" type="slidenum">
              <a:rPr lang="en-US">
                <a:latin typeface="Calibri" pitchFamily="34" charset="0"/>
              </a:rPr>
              <a:pPr fontAlgn="base">
                <a:spcBef>
                  <a:spcPct val="0"/>
                </a:spcBef>
                <a:spcAft>
                  <a:spcPct val="0"/>
                </a:spcAft>
              </a:pPr>
              <a:t>22</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1F592B7D-9B95-47CA-8A7C-818E2ECA732F}" type="slidenum">
              <a:rPr lang="en-US">
                <a:latin typeface="Calibri" pitchFamily="34" charset="0"/>
              </a:rPr>
              <a:pPr fontAlgn="base">
                <a:spcBef>
                  <a:spcPct val="0"/>
                </a:spcBef>
                <a:spcAft>
                  <a:spcPct val="0"/>
                </a:spcAft>
              </a:pPr>
              <a:t>23</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0764102D-5D2B-4E91-A52E-D2DBEEA12DCA}" type="slidenum">
              <a:rPr lang="en-US">
                <a:latin typeface="Calibri" pitchFamily="34" charset="0"/>
              </a:rPr>
              <a:pPr fontAlgn="base">
                <a:spcBef>
                  <a:spcPct val="0"/>
                </a:spcBef>
                <a:spcAft>
                  <a:spcPct val="0"/>
                </a:spcAft>
              </a:pPr>
              <a:t>24</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85401666-6D8A-4F51-870B-AE10B613B5CE}" type="slidenum">
              <a:rPr lang="en-US">
                <a:latin typeface="Calibri" pitchFamily="34" charset="0"/>
              </a:rPr>
              <a:pPr fontAlgn="base">
                <a:spcBef>
                  <a:spcPct val="0"/>
                </a:spcBef>
                <a:spcAft>
                  <a:spcPct val="0"/>
                </a:spcAft>
              </a:pPr>
              <a:t>25</a:t>
            </a:fld>
            <a:endParaRPr lang="en-US">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FA5564CC-C60A-4C66-A19A-0AF11720CF26}" type="slidenum">
              <a:rPr lang="en-US">
                <a:latin typeface="Calibri" pitchFamily="34" charset="0"/>
              </a:rPr>
              <a:pPr fontAlgn="base">
                <a:spcBef>
                  <a:spcPct val="0"/>
                </a:spcBef>
                <a:spcAft>
                  <a:spcPct val="0"/>
                </a:spcAft>
              </a:pPr>
              <a:t>26</a:t>
            </a:fld>
            <a:endParaRPr lang="en-US">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BBF36B55-1C38-4577-B154-57F51B00A2DC}" type="slidenum">
              <a:rPr lang="en-US">
                <a:latin typeface="Calibri" pitchFamily="34" charset="0"/>
              </a:rPr>
              <a:pPr fontAlgn="base">
                <a:spcBef>
                  <a:spcPct val="0"/>
                </a:spcBef>
                <a:spcAft>
                  <a:spcPct val="0"/>
                </a:spcAft>
              </a:pPr>
              <a:t>27</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11CDBEFE-894E-4F7E-B39F-4A068FE9931C}" type="slidenum">
              <a:rPr lang="en-US">
                <a:latin typeface="Calibri" pitchFamily="34" charset="0"/>
              </a:rPr>
              <a:pPr fontAlgn="base">
                <a:spcBef>
                  <a:spcPct val="0"/>
                </a:spcBef>
                <a:spcAft>
                  <a:spcPct val="0"/>
                </a:spcAft>
              </a:pPr>
              <a:t>2</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1A274803-782B-4BB8-8B61-8EBE13C641E3}" type="slidenum">
              <a:rPr lang="en-US">
                <a:latin typeface="Calibri" pitchFamily="34" charset="0"/>
              </a:rPr>
              <a:pPr fontAlgn="base">
                <a:spcBef>
                  <a:spcPct val="0"/>
                </a:spcBef>
                <a:spcAft>
                  <a:spcPct val="0"/>
                </a:spcAft>
              </a:pPr>
              <a:t>28</a:t>
            </a:fld>
            <a:endParaRPr lang="en-US">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ECF6B6DA-D8A8-4B8F-B329-D8D471F9D770}" type="slidenum">
              <a:rPr lang="en-US">
                <a:latin typeface="Calibri" pitchFamily="34" charset="0"/>
              </a:rPr>
              <a:pPr fontAlgn="base">
                <a:spcBef>
                  <a:spcPct val="0"/>
                </a:spcBef>
                <a:spcAft>
                  <a:spcPct val="0"/>
                </a:spcAft>
              </a:pPr>
              <a:t>29</a:t>
            </a:fld>
            <a:endParaRPr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396CB384-6289-4092-9BBD-CAF39702B8F9}" type="slidenum">
              <a:rPr lang="en-US">
                <a:latin typeface="Calibri" pitchFamily="34" charset="0"/>
              </a:rPr>
              <a:pPr fontAlgn="base">
                <a:spcBef>
                  <a:spcPct val="0"/>
                </a:spcBef>
                <a:spcAft>
                  <a:spcPct val="0"/>
                </a:spcAft>
              </a:pPr>
              <a:t>30</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07B68268-A8B7-4C5C-A4FD-FE064D2AFFEB}" type="slidenum">
              <a:rPr lang="en-US">
                <a:latin typeface="Calibri" pitchFamily="34" charset="0"/>
              </a:rPr>
              <a:pPr fontAlgn="base">
                <a:spcBef>
                  <a:spcPct val="0"/>
                </a:spcBef>
                <a:spcAft>
                  <a:spcPct val="0"/>
                </a:spcAft>
              </a:pPr>
              <a:t>31</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9C1A1DC-9027-4DDD-ACA9-BF71C128FF3B}" type="slidenum">
              <a:rPr lang="en-US">
                <a:latin typeface="Calibri" pitchFamily="34" charset="0"/>
              </a:rPr>
              <a:pPr fontAlgn="base">
                <a:spcBef>
                  <a:spcPct val="0"/>
                </a:spcBef>
                <a:spcAft>
                  <a:spcPct val="0"/>
                </a:spcAft>
              </a:pPr>
              <a:t>32</a:t>
            </a:fld>
            <a:endParaRPr lang="en-US">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73974787-FD93-46AA-AAA0-CF0CE1145FAF}" type="slidenum">
              <a:rPr lang="en-US">
                <a:latin typeface="Calibri" pitchFamily="34" charset="0"/>
              </a:rPr>
              <a:pPr fontAlgn="base">
                <a:spcBef>
                  <a:spcPct val="0"/>
                </a:spcBef>
                <a:spcAft>
                  <a:spcPct val="0"/>
                </a:spcAft>
              </a:pPr>
              <a:t>33</a:t>
            </a:fld>
            <a:endParaRPr lang="en-US">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81359020-0CFB-4A86-928A-37E400C18A56}" type="slidenum">
              <a:rPr lang="en-US">
                <a:latin typeface="Calibri" pitchFamily="34" charset="0"/>
              </a:rPr>
              <a:pPr fontAlgn="base">
                <a:spcBef>
                  <a:spcPct val="0"/>
                </a:spcBef>
                <a:spcAft>
                  <a:spcPct val="0"/>
                </a:spcAft>
              </a:pPr>
              <a:t>34</a:t>
            </a:fld>
            <a:endParaRPr 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FAC2C379-32BB-4636-B979-6E92012A2D52}" type="slidenum">
              <a:rPr lang="en-US">
                <a:latin typeface="Calibri" pitchFamily="34" charset="0"/>
              </a:rPr>
              <a:pPr fontAlgn="base">
                <a:spcBef>
                  <a:spcPct val="0"/>
                </a:spcBef>
                <a:spcAft>
                  <a:spcPct val="0"/>
                </a:spcAft>
              </a:pPr>
              <a:t>35</a:t>
            </a:fld>
            <a:endParaRPr lang="en-US">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8CBA3C11-4181-4F13-AD95-EA9541293375}" type="slidenum">
              <a:rPr lang="en-US">
                <a:latin typeface="Calibri" pitchFamily="34" charset="0"/>
              </a:rPr>
              <a:pPr fontAlgn="base">
                <a:spcBef>
                  <a:spcPct val="0"/>
                </a:spcBef>
                <a:spcAft>
                  <a:spcPct val="0"/>
                </a:spcAft>
              </a:pPr>
              <a:t>36</a:t>
            </a:fld>
            <a:endParaRPr lang="en-US">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9F4E213A-508F-4801-850F-7097AEBD1FE8}" type="slidenum">
              <a:rPr lang="en-US">
                <a:latin typeface="Calibri" pitchFamily="34" charset="0"/>
              </a:rPr>
              <a:pPr fontAlgn="base">
                <a:spcBef>
                  <a:spcPct val="0"/>
                </a:spcBef>
                <a:spcAft>
                  <a:spcPct val="0"/>
                </a:spcAft>
              </a:pPr>
              <a:t>37</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A9FFE8E6-AE0D-4242-BF26-453F3375FDC0}" type="slidenum">
              <a:rPr lang="en-US">
                <a:latin typeface="Calibri" pitchFamily="34" charset="0"/>
              </a:rPr>
              <a:pPr fontAlgn="base">
                <a:spcBef>
                  <a:spcPct val="0"/>
                </a:spcBef>
                <a:spcAft>
                  <a:spcPct val="0"/>
                </a:spcAft>
              </a:pPr>
              <a:t>3</a:t>
            </a:fld>
            <a:endParaRPr lang="en-US">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ED61A126-78D8-4798-8981-FF42B394F7EC}" type="slidenum">
              <a:rPr lang="en-US">
                <a:latin typeface="Calibri" pitchFamily="34" charset="0"/>
              </a:rPr>
              <a:pPr fontAlgn="base">
                <a:spcBef>
                  <a:spcPct val="0"/>
                </a:spcBef>
                <a:spcAft>
                  <a:spcPct val="0"/>
                </a:spcAft>
              </a:pPr>
              <a:t>38</a:t>
            </a:fld>
            <a:endParaRPr lang="en-US">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1B864188-12BC-468F-BD2C-BFC1E6D7CE9F}" type="slidenum">
              <a:rPr lang="en-US">
                <a:latin typeface="Calibri" pitchFamily="34" charset="0"/>
              </a:rPr>
              <a:pPr fontAlgn="base">
                <a:spcBef>
                  <a:spcPct val="0"/>
                </a:spcBef>
                <a:spcAft>
                  <a:spcPct val="0"/>
                </a:spcAft>
              </a:pPr>
              <a:t>39</a:t>
            </a:fld>
            <a:endParaRPr lang="en-US">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FA24898F-B0BC-42E8-A365-AEB7DBA9982C}" type="slidenum">
              <a:rPr lang="en-US">
                <a:latin typeface="Calibri" pitchFamily="34" charset="0"/>
              </a:rPr>
              <a:pPr fontAlgn="base">
                <a:spcBef>
                  <a:spcPct val="0"/>
                </a:spcBef>
                <a:spcAft>
                  <a:spcPct val="0"/>
                </a:spcAft>
              </a:pPr>
              <a:t>40</a:t>
            </a:fld>
            <a:endParaRPr lang="en-US">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FFEA1B4-9034-400A-8090-2F9378780C53}" type="slidenum">
              <a:rPr lang="en-US">
                <a:latin typeface="Calibri" pitchFamily="34" charset="0"/>
              </a:rPr>
              <a:pPr fontAlgn="base">
                <a:spcBef>
                  <a:spcPct val="0"/>
                </a:spcBef>
                <a:spcAft>
                  <a:spcPct val="0"/>
                </a:spcAft>
              </a:pPr>
              <a:t>41</a:t>
            </a:fld>
            <a:endParaRPr lang="en-US">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65958E0C-666C-4E95-8074-E1D03AB65952}" type="slidenum">
              <a:rPr lang="en-US">
                <a:latin typeface="Calibri" pitchFamily="34" charset="0"/>
              </a:rPr>
              <a:pPr fontAlgn="base">
                <a:spcBef>
                  <a:spcPct val="0"/>
                </a:spcBef>
                <a:spcAft>
                  <a:spcPct val="0"/>
                </a:spcAft>
              </a:pPr>
              <a:t>42</a:t>
            </a:fld>
            <a:endParaRPr lang="en-US">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CF3B92B5-FA5B-453E-8A77-33354ABF0865}" type="slidenum">
              <a:rPr lang="en-US">
                <a:latin typeface="Calibri" pitchFamily="34" charset="0"/>
              </a:rPr>
              <a:pPr fontAlgn="base">
                <a:spcBef>
                  <a:spcPct val="0"/>
                </a:spcBef>
                <a:spcAft>
                  <a:spcPct val="0"/>
                </a:spcAft>
              </a:pPr>
              <a:t>43</a:t>
            </a:fld>
            <a:endParaRPr lang="en-US">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6D3B8CB9-6358-47DF-97C2-09853F7C0F7C}" type="slidenum">
              <a:rPr lang="en-US">
                <a:latin typeface="Calibri" pitchFamily="34" charset="0"/>
              </a:rPr>
              <a:pPr fontAlgn="base">
                <a:spcBef>
                  <a:spcPct val="0"/>
                </a:spcBef>
                <a:spcAft>
                  <a:spcPct val="0"/>
                </a:spcAft>
              </a:pPr>
              <a:t>44</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MK SOLUTIONS</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9E71EC31-C6C0-4BDB-82A9-262AD3632E08}" type="slidenum">
              <a:rPr lang="en-US">
                <a:latin typeface="Calibri" pitchFamily="34" charset="0"/>
              </a:rPr>
              <a:pPr fontAlgn="base">
                <a:spcBef>
                  <a:spcPct val="0"/>
                </a:spcBef>
                <a:spcAft>
                  <a:spcPct val="0"/>
                </a:spcAft>
              </a:pPr>
              <a:t>4</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F13A1980-97EE-4BFC-B88B-77799A6E66C1}" type="slidenum">
              <a:rPr lang="en-US">
                <a:latin typeface="Calibri" pitchFamily="34" charset="0"/>
              </a:rPr>
              <a:pPr fontAlgn="base">
                <a:spcBef>
                  <a:spcPct val="0"/>
                </a:spcBef>
                <a:spcAft>
                  <a:spcPct val="0"/>
                </a:spcAft>
              </a:pPr>
              <a:t>13</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89562DF4-DB5D-49E5-9308-812D41A8D176}" type="slidenum">
              <a:rPr lang="en-US">
                <a:latin typeface="Calibri" pitchFamily="34" charset="0"/>
              </a:rPr>
              <a:pPr fontAlgn="base">
                <a:spcBef>
                  <a:spcPct val="0"/>
                </a:spcBef>
                <a:spcAft>
                  <a:spcPct val="0"/>
                </a:spcAft>
              </a:pPr>
              <a:t>14</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2AD0E145-13F6-43EE-B8E9-B2A1D37352C7}" type="slidenum">
              <a:rPr lang="en-US">
                <a:latin typeface="Calibri" pitchFamily="34" charset="0"/>
              </a:rPr>
              <a:pPr fontAlgn="base">
                <a:spcBef>
                  <a:spcPct val="0"/>
                </a:spcBef>
                <a:spcAft>
                  <a:spcPct val="0"/>
                </a:spcAft>
              </a:pPr>
              <a:t>15</a:t>
            </a:fld>
            <a:endParaRPr 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38CA16A6-0661-41B1-AF9E-B47CB72BD980}" type="slidenum">
              <a:rPr lang="en-US">
                <a:latin typeface="Calibri" pitchFamily="34" charset="0"/>
              </a:rPr>
              <a:pPr fontAlgn="base">
                <a:spcBef>
                  <a:spcPct val="0"/>
                </a:spcBef>
                <a:spcAft>
                  <a:spcPct val="0"/>
                </a:spcAft>
              </a:pPr>
              <a:t>16</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Prepared By: Maurice Nyamoti</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7B3E1936-8ED9-4280-8602-9B60C5224F7B}" type="slidenum">
              <a:rPr lang="en-US">
                <a:latin typeface="Calibri" pitchFamily="34" charset="0"/>
              </a:rPr>
              <a:pPr fontAlgn="base">
                <a:spcBef>
                  <a:spcPct val="0"/>
                </a:spcBef>
                <a:spcAft>
                  <a:spcPct val="0"/>
                </a:spcAft>
              </a:pPr>
              <a:t>17</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25FE9FA3-916A-4306-868C-3005FBD37202}" type="datetime1">
              <a:rPr lang="en-US"/>
              <a:pPr>
                <a:defRPr/>
              </a:pPr>
              <a:t>1/18/2019</a:t>
            </a:fld>
            <a:endParaRPr lang="en-US"/>
          </a:p>
        </p:txBody>
      </p:sp>
      <p:sp>
        <p:nvSpPr>
          <p:cNvPr id="12" name="Footer Placeholder 18"/>
          <p:cNvSpPr>
            <a:spLocks noGrp="1"/>
          </p:cNvSpPr>
          <p:nvPr>
            <p:ph type="ftr" sz="quarter" idx="11"/>
          </p:nvPr>
        </p:nvSpPr>
        <p:spPr/>
        <p:txBody>
          <a:bodyPr/>
          <a:lstStyle>
            <a:lvl1pPr>
              <a:defRPr smtClean="0">
                <a:solidFill>
                  <a:schemeClr val="accent1">
                    <a:tint val="20000"/>
                  </a:schemeClr>
                </a:solidFill>
              </a:defRPr>
            </a:lvl1pPr>
            <a:extLst/>
          </a:lstStyle>
          <a:p>
            <a:pPr>
              <a:defRPr/>
            </a:pPr>
            <a:r>
              <a:rPr lang="en-US"/>
              <a:t>MK SOLUTIONS</a:t>
            </a: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87FEE154-C63A-475D-90A4-C49757BB8ED2}" type="slidenum">
              <a:rPr lang="en-US"/>
              <a:pPr>
                <a:defRPr/>
              </a:pPr>
              <a:t>‹#›</a:t>
            </a:fld>
            <a:endParaRPr lang="en-US"/>
          </a:p>
        </p:txBody>
      </p:sp>
    </p:spTree>
    <p:extLst>
      <p:ext uri="{BB962C8B-B14F-4D97-AF65-F5344CB8AC3E}">
        <p14:creationId xmlns:p14="http://schemas.microsoft.com/office/powerpoint/2010/main" val="366232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9F2E65D-E024-4624-83AC-EFDB0004CC42}" type="datetime1">
              <a:rPr lang="en-US"/>
              <a:pPr>
                <a:defRPr/>
              </a:pPr>
              <a:t>1/18/2019</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MK SOLUTIONS</a:t>
            </a:r>
          </a:p>
        </p:txBody>
      </p:sp>
      <p:sp>
        <p:nvSpPr>
          <p:cNvPr id="6" name="Slide Number Placeholder 17"/>
          <p:cNvSpPr>
            <a:spLocks noGrp="1"/>
          </p:cNvSpPr>
          <p:nvPr>
            <p:ph type="sldNum" sz="quarter" idx="12"/>
          </p:nvPr>
        </p:nvSpPr>
        <p:spPr/>
        <p:txBody>
          <a:bodyPr/>
          <a:lstStyle>
            <a:lvl1pPr>
              <a:defRPr/>
            </a:lvl1pPr>
          </a:lstStyle>
          <a:p>
            <a:pPr>
              <a:defRPr/>
            </a:pPr>
            <a:fld id="{60C2B9CE-7730-4F99-8EAB-E7AD08DEB750}" type="slidenum">
              <a:rPr lang="en-US"/>
              <a:pPr>
                <a:defRPr/>
              </a:pPr>
              <a:t>‹#›</a:t>
            </a:fld>
            <a:endParaRPr lang="en-US"/>
          </a:p>
        </p:txBody>
      </p:sp>
    </p:spTree>
    <p:extLst>
      <p:ext uri="{BB962C8B-B14F-4D97-AF65-F5344CB8AC3E}">
        <p14:creationId xmlns:p14="http://schemas.microsoft.com/office/powerpoint/2010/main" val="116409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280CC9-B172-4D41-BF85-D273434DE0BC}" type="datetime1">
              <a:rPr lang="en-US"/>
              <a:pPr>
                <a:defRPr/>
              </a:pPr>
              <a:t>1/18/2019</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MK SOLUTIONS</a:t>
            </a:r>
          </a:p>
        </p:txBody>
      </p:sp>
      <p:sp>
        <p:nvSpPr>
          <p:cNvPr id="6" name="Slide Number Placeholder 17"/>
          <p:cNvSpPr>
            <a:spLocks noGrp="1"/>
          </p:cNvSpPr>
          <p:nvPr>
            <p:ph type="sldNum" sz="quarter" idx="12"/>
          </p:nvPr>
        </p:nvSpPr>
        <p:spPr/>
        <p:txBody>
          <a:bodyPr/>
          <a:lstStyle>
            <a:lvl1pPr>
              <a:defRPr/>
            </a:lvl1pPr>
          </a:lstStyle>
          <a:p>
            <a:pPr>
              <a:defRPr/>
            </a:pPr>
            <a:fld id="{CA599563-1B7E-4EED-BDE7-3113E2F3A36E}" type="slidenum">
              <a:rPr lang="en-US"/>
              <a:pPr>
                <a:defRPr/>
              </a:pPr>
              <a:t>‹#›</a:t>
            </a:fld>
            <a:endParaRPr lang="en-US"/>
          </a:p>
        </p:txBody>
      </p:sp>
    </p:spTree>
    <p:extLst>
      <p:ext uri="{BB962C8B-B14F-4D97-AF65-F5344CB8AC3E}">
        <p14:creationId xmlns:p14="http://schemas.microsoft.com/office/powerpoint/2010/main" val="87158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753E3BA3-E0C9-44C6-97D3-40FEFDE07DB3}" type="datetime1">
              <a:rPr lang="en-US"/>
              <a:pPr>
                <a:defRPr/>
              </a:pPr>
              <a:t>1/18/2019</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MK SOLUTIONS</a:t>
            </a:r>
          </a:p>
        </p:txBody>
      </p:sp>
      <p:sp>
        <p:nvSpPr>
          <p:cNvPr id="6" name="Slide Number Placeholder 17"/>
          <p:cNvSpPr>
            <a:spLocks noGrp="1"/>
          </p:cNvSpPr>
          <p:nvPr>
            <p:ph type="sldNum" sz="quarter" idx="12"/>
          </p:nvPr>
        </p:nvSpPr>
        <p:spPr/>
        <p:txBody>
          <a:bodyPr/>
          <a:lstStyle>
            <a:lvl1pPr>
              <a:defRPr/>
            </a:lvl1pPr>
          </a:lstStyle>
          <a:p>
            <a:pPr>
              <a:defRPr/>
            </a:pPr>
            <a:fld id="{5AE2B75A-8026-4478-B50A-458A56C5E92C}" type="slidenum">
              <a:rPr lang="en-US"/>
              <a:pPr>
                <a:defRPr/>
              </a:pPr>
              <a:t>‹#›</a:t>
            </a:fld>
            <a:endParaRPr lang="en-US"/>
          </a:p>
        </p:txBody>
      </p:sp>
    </p:spTree>
    <p:extLst>
      <p:ext uri="{BB962C8B-B14F-4D97-AF65-F5344CB8AC3E}">
        <p14:creationId xmlns:p14="http://schemas.microsoft.com/office/powerpoint/2010/main" val="178811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EEB97474-59A9-4332-9DDA-38F8F632841E}" type="datetime1">
              <a:rPr lang="en-US"/>
              <a:pPr>
                <a:defRPr/>
              </a:pPr>
              <a:t>1/18/2019</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MK SOLUTIONS</a:t>
            </a:r>
          </a:p>
        </p:txBody>
      </p:sp>
      <p:sp>
        <p:nvSpPr>
          <p:cNvPr id="8" name="Slide Number Placeholder 5"/>
          <p:cNvSpPr>
            <a:spLocks noGrp="1"/>
          </p:cNvSpPr>
          <p:nvPr>
            <p:ph type="sldNum" sz="quarter" idx="12"/>
          </p:nvPr>
        </p:nvSpPr>
        <p:spPr/>
        <p:txBody>
          <a:bodyPr/>
          <a:lstStyle>
            <a:lvl1pPr>
              <a:defRPr/>
            </a:lvl1pPr>
            <a:extLst/>
          </a:lstStyle>
          <a:p>
            <a:pPr>
              <a:defRPr/>
            </a:pPr>
            <a:fld id="{C55BECDE-5F17-4196-B40B-730261954EC3}" type="slidenum">
              <a:rPr lang="en-US"/>
              <a:pPr>
                <a:defRPr/>
              </a:pPr>
              <a:t>‹#›</a:t>
            </a:fld>
            <a:endParaRPr lang="en-US"/>
          </a:p>
        </p:txBody>
      </p:sp>
    </p:spTree>
    <p:extLst>
      <p:ext uri="{BB962C8B-B14F-4D97-AF65-F5344CB8AC3E}">
        <p14:creationId xmlns:p14="http://schemas.microsoft.com/office/powerpoint/2010/main" val="18086288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B8D37666-A097-4DAB-9391-7FA17A6B907D}" type="datetime1">
              <a:rPr lang="en-US"/>
              <a:pPr>
                <a:defRPr/>
              </a:pPr>
              <a:t>1/18/2019</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MK SOLUTIONS</a:t>
            </a:r>
          </a:p>
        </p:txBody>
      </p:sp>
      <p:sp>
        <p:nvSpPr>
          <p:cNvPr id="7" name="Slide Number Placeholder 6"/>
          <p:cNvSpPr>
            <a:spLocks noGrp="1"/>
          </p:cNvSpPr>
          <p:nvPr>
            <p:ph type="sldNum" sz="quarter" idx="12"/>
          </p:nvPr>
        </p:nvSpPr>
        <p:spPr/>
        <p:txBody>
          <a:bodyPr/>
          <a:lstStyle>
            <a:lvl1pPr>
              <a:defRPr/>
            </a:lvl1pPr>
            <a:extLst/>
          </a:lstStyle>
          <a:p>
            <a:pPr>
              <a:defRPr/>
            </a:pPr>
            <a:fld id="{D8DB210C-52F0-4D9D-B23D-537BBD53B017}" type="slidenum">
              <a:rPr lang="en-US"/>
              <a:pPr>
                <a:defRPr/>
              </a:pPr>
              <a:t>‹#›</a:t>
            </a:fld>
            <a:endParaRPr lang="en-US"/>
          </a:p>
        </p:txBody>
      </p:sp>
    </p:spTree>
    <p:extLst>
      <p:ext uri="{BB962C8B-B14F-4D97-AF65-F5344CB8AC3E}">
        <p14:creationId xmlns:p14="http://schemas.microsoft.com/office/powerpoint/2010/main" val="305424484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D343D53-B2D7-4D39-B795-B117F96216FC}" type="datetime1">
              <a:rPr lang="en-US"/>
              <a:pPr>
                <a:defRPr/>
              </a:pPr>
              <a:t>1/18/2019</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MK SOLUTIONS</a:t>
            </a:r>
          </a:p>
        </p:txBody>
      </p:sp>
      <p:sp>
        <p:nvSpPr>
          <p:cNvPr id="9" name="Slide Number Placeholder 8"/>
          <p:cNvSpPr>
            <a:spLocks noGrp="1"/>
          </p:cNvSpPr>
          <p:nvPr>
            <p:ph type="sldNum" sz="quarter" idx="12"/>
          </p:nvPr>
        </p:nvSpPr>
        <p:spPr/>
        <p:txBody>
          <a:bodyPr/>
          <a:lstStyle>
            <a:lvl1pPr>
              <a:defRPr/>
            </a:lvl1pPr>
            <a:extLst/>
          </a:lstStyle>
          <a:p>
            <a:pPr>
              <a:defRPr/>
            </a:pPr>
            <a:fld id="{70ED7C5D-D152-4296-B7A7-56606C642134}" type="slidenum">
              <a:rPr lang="en-US"/>
              <a:pPr>
                <a:defRPr/>
              </a:pPr>
              <a:t>‹#›</a:t>
            </a:fld>
            <a:endParaRPr lang="en-US"/>
          </a:p>
        </p:txBody>
      </p:sp>
    </p:spTree>
    <p:extLst>
      <p:ext uri="{BB962C8B-B14F-4D97-AF65-F5344CB8AC3E}">
        <p14:creationId xmlns:p14="http://schemas.microsoft.com/office/powerpoint/2010/main" val="139092584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F184D93D-2821-4993-B882-749FBA501898}" type="datetime1">
              <a:rPr lang="en-US"/>
              <a:pPr>
                <a:defRPr/>
              </a:pPr>
              <a:t>1/18/2019</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MK SOLUTIONS</a:t>
            </a:r>
          </a:p>
        </p:txBody>
      </p:sp>
      <p:sp>
        <p:nvSpPr>
          <p:cNvPr id="5" name="Slide Number Placeholder 4"/>
          <p:cNvSpPr>
            <a:spLocks noGrp="1"/>
          </p:cNvSpPr>
          <p:nvPr>
            <p:ph type="sldNum" sz="quarter" idx="12"/>
          </p:nvPr>
        </p:nvSpPr>
        <p:spPr/>
        <p:txBody>
          <a:bodyPr/>
          <a:lstStyle>
            <a:lvl1pPr>
              <a:defRPr/>
            </a:lvl1pPr>
            <a:extLst/>
          </a:lstStyle>
          <a:p>
            <a:pPr>
              <a:defRPr/>
            </a:pPr>
            <a:fld id="{BCC4F708-4D9C-4F5E-82C9-CBE5B501AE1A}" type="slidenum">
              <a:rPr lang="en-US"/>
              <a:pPr>
                <a:defRPr/>
              </a:pPr>
              <a:t>‹#›</a:t>
            </a:fld>
            <a:endParaRPr lang="en-US"/>
          </a:p>
        </p:txBody>
      </p:sp>
    </p:spTree>
    <p:extLst>
      <p:ext uri="{BB962C8B-B14F-4D97-AF65-F5344CB8AC3E}">
        <p14:creationId xmlns:p14="http://schemas.microsoft.com/office/powerpoint/2010/main" val="186207583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355CCF5-6965-4BA9-9B30-9EAD1C14B5FF}" type="datetime1">
              <a:rPr lang="en-US"/>
              <a:pPr>
                <a:defRPr/>
              </a:pPr>
              <a:t>1/18/2019</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MK SOLUTIONS</a:t>
            </a:r>
          </a:p>
        </p:txBody>
      </p:sp>
      <p:sp>
        <p:nvSpPr>
          <p:cNvPr id="4" name="Slide Number Placeholder 17"/>
          <p:cNvSpPr>
            <a:spLocks noGrp="1"/>
          </p:cNvSpPr>
          <p:nvPr>
            <p:ph type="sldNum" sz="quarter" idx="12"/>
          </p:nvPr>
        </p:nvSpPr>
        <p:spPr/>
        <p:txBody>
          <a:bodyPr/>
          <a:lstStyle>
            <a:lvl1pPr>
              <a:defRPr/>
            </a:lvl1pPr>
          </a:lstStyle>
          <a:p>
            <a:pPr>
              <a:defRPr/>
            </a:pPr>
            <a:fld id="{2756BC2F-51D7-41CB-8722-346E7175241F}" type="slidenum">
              <a:rPr lang="en-US"/>
              <a:pPr>
                <a:defRPr/>
              </a:pPr>
              <a:t>‹#›</a:t>
            </a:fld>
            <a:endParaRPr lang="en-US"/>
          </a:p>
        </p:txBody>
      </p:sp>
    </p:spTree>
    <p:extLst>
      <p:ext uri="{BB962C8B-B14F-4D97-AF65-F5344CB8AC3E}">
        <p14:creationId xmlns:p14="http://schemas.microsoft.com/office/powerpoint/2010/main" val="360220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06B632E-1406-4663-8F1A-6E328701B640}" type="datetime1">
              <a:rPr lang="en-US"/>
              <a:pPr>
                <a:defRPr/>
              </a:pPr>
              <a:t>1/18/2019</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MK SOLUTIONS</a:t>
            </a:r>
          </a:p>
        </p:txBody>
      </p:sp>
      <p:sp>
        <p:nvSpPr>
          <p:cNvPr id="7" name="Slide Number Placeholder 6"/>
          <p:cNvSpPr>
            <a:spLocks noGrp="1"/>
          </p:cNvSpPr>
          <p:nvPr>
            <p:ph type="sldNum" sz="quarter" idx="12"/>
          </p:nvPr>
        </p:nvSpPr>
        <p:spPr/>
        <p:txBody>
          <a:bodyPr/>
          <a:lstStyle>
            <a:lvl1pPr>
              <a:defRPr/>
            </a:lvl1pPr>
            <a:extLst/>
          </a:lstStyle>
          <a:p>
            <a:pPr>
              <a:defRPr/>
            </a:pPr>
            <a:fld id="{F9837850-E65B-431C-9F4A-3BDE2C2A684B}" type="slidenum">
              <a:rPr lang="en-US"/>
              <a:pPr>
                <a:defRPr/>
              </a:pPr>
              <a:t>‹#›</a:t>
            </a:fld>
            <a:endParaRPr lang="en-US"/>
          </a:p>
        </p:txBody>
      </p:sp>
    </p:spTree>
    <p:extLst>
      <p:ext uri="{BB962C8B-B14F-4D97-AF65-F5344CB8AC3E}">
        <p14:creationId xmlns:p14="http://schemas.microsoft.com/office/powerpoint/2010/main" val="233726003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Freeform 15"/>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70FCA487-5DA8-48CC-BAF6-095E931011FB}" type="datetime1">
              <a:rPr lang="en-US"/>
              <a:pPr>
                <a:defRPr/>
              </a:pPr>
              <a:t>1/18/2019</a:t>
            </a:fld>
            <a:endParaRPr lang="en-US"/>
          </a:p>
        </p:txBody>
      </p:sp>
      <p:sp>
        <p:nvSpPr>
          <p:cNvPr id="12" name="Footer Placeholder 5"/>
          <p:cNvSpPr>
            <a:spLocks noGrp="1"/>
          </p:cNvSpPr>
          <p:nvPr>
            <p:ph type="ftr" sz="quarter" idx="11"/>
          </p:nvPr>
        </p:nvSpPr>
        <p:spPr/>
        <p:txBody>
          <a:bodyPr/>
          <a:lstStyle>
            <a:lvl1pPr>
              <a:defRPr smtClean="0">
                <a:solidFill>
                  <a:schemeClr val="tx1"/>
                </a:solidFill>
              </a:defRPr>
            </a:lvl1pPr>
            <a:extLst/>
          </a:lstStyle>
          <a:p>
            <a:pPr>
              <a:defRPr/>
            </a:pPr>
            <a:r>
              <a:rPr lang="en-US"/>
              <a:t>MK SOLUTIONS</a:t>
            </a: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29BDA5C2-7D02-47A6-99AD-E479C74BE830}" type="slidenum">
              <a:rPr lang="en-US"/>
              <a:pPr>
                <a:defRPr/>
              </a:pPr>
              <a:t>‹#›</a:t>
            </a:fld>
            <a:endParaRPr lang="en-US"/>
          </a:p>
        </p:txBody>
      </p:sp>
    </p:spTree>
    <p:extLst>
      <p:ext uri="{BB962C8B-B14F-4D97-AF65-F5344CB8AC3E}">
        <p14:creationId xmlns:p14="http://schemas.microsoft.com/office/powerpoint/2010/main" val="278905033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8A77D4E6-273F-4853-A6A9-98BF7D2B6B4A}" type="datetime1">
              <a:rPr lang="en-US"/>
              <a:pPr>
                <a:defRPr/>
              </a:pPr>
              <a:t>1/18/2019</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cs typeface="+mn-cs"/>
              </a:defRPr>
            </a:lvl1pPr>
            <a:extLst/>
          </a:lstStyle>
          <a:p>
            <a:pPr>
              <a:defRPr/>
            </a:pPr>
            <a:r>
              <a:rPr lang="en-US"/>
              <a:t>MK SOLUTIONS</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66F4DA31-A1E2-49C3-B2D4-DACAB551CD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3" r:id="rId2"/>
    <p:sldLayoutId id="2147483708" r:id="rId3"/>
    <p:sldLayoutId id="2147483709" r:id="rId4"/>
    <p:sldLayoutId id="2147483710" r:id="rId5"/>
    <p:sldLayoutId id="2147483711" r:id="rId6"/>
    <p:sldLayoutId id="2147483704" r:id="rId7"/>
    <p:sldLayoutId id="2147483712" r:id="rId8"/>
    <p:sldLayoutId id="2147483713" r:id="rId9"/>
    <p:sldLayoutId id="2147483705" r:id="rId10"/>
    <p:sldLayoutId id="2147483706" r:id="rId11"/>
  </p:sldLayoutIdLst>
  <p:hf sldNum="0" hd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img.bhs4.com/9b/b/9bb549e8136981b1b7a8ee506e96dda3821ff5ea_large.jp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dirty="0" smtClean="0"/>
              <a:t/>
            </a:r>
            <a:br>
              <a:rPr lang="en-US" dirty="0" smtClean="0"/>
            </a:br>
            <a:r>
              <a:rPr lang="en-US" dirty="0" smtClean="0"/>
              <a:t>DTP- Desktop Publishing</a:t>
            </a:r>
            <a:br>
              <a:rPr lang="en-US" dirty="0" smtClean="0"/>
            </a:br>
            <a:endParaRPr lang="en-US" dirty="0"/>
          </a:p>
        </p:txBody>
      </p:sp>
      <p:sp>
        <p:nvSpPr>
          <p:cNvPr id="9219" name="Subtitle 2"/>
          <p:cNvSpPr>
            <a:spLocks noGrp="1"/>
          </p:cNvSpPr>
          <p:nvPr>
            <p:ph type="subTitle" idx="1"/>
          </p:nvPr>
        </p:nvSpPr>
        <p:spPr>
          <a:xfrm>
            <a:off x="685800" y="3611563"/>
            <a:ext cx="7772400" cy="1200150"/>
          </a:xfrm>
        </p:spPr>
        <p:txBody>
          <a:bodyPr/>
          <a:lstStyle/>
          <a:p>
            <a:pPr marR="0"/>
            <a:r>
              <a:rPr lang="en-US" smtClean="0"/>
              <a:t>Designing a publication</a:t>
            </a:r>
          </a:p>
        </p:txBody>
      </p:sp>
      <p:sp>
        <p:nvSpPr>
          <p:cNvPr id="4" name="Footer Placeholder 3"/>
          <p:cNvSpPr>
            <a:spLocks noGrp="1"/>
          </p:cNvSpPr>
          <p:nvPr>
            <p:ph type="ftr" sz="quarter" idx="11"/>
          </p:nvPr>
        </p:nvSpPr>
        <p:spPr>
          <a:xfrm>
            <a:off x="4379913" y="6408738"/>
            <a:ext cx="3697287" cy="365125"/>
          </a:xfrm>
        </p:spPr>
        <p:txBody>
          <a:bodyPr/>
          <a:lstStyle/>
          <a:p>
            <a:pPr>
              <a:defRPr/>
            </a:pPr>
            <a:r>
              <a:rPr lang="en-US"/>
              <a:t>MK SOLUTIONS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r>
              <a:rPr lang="en-US" smtClean="0"/>
              <a:t>This is located in the lower right-hand corner of the screen, and is used to adjust the size of the window. To resize the window, you will click and drag here to adjust the window to the size you desire.</a:t>
            </a:r>
          </a:p>
        </p:txBody>
      </p:sp>
      <p:sp>
        <p:nvSpPr>
          <p:cNvPr id="18435" name="Footer Placeholder 2"/>
          <p:cNvSpPr>
            <a:spLocks noGrp="1"/>
          </p:cNvSpPr>
          <p:nvPr>
            <p:ph type="ftr" sz="quarter" idx="11"/>
          </p:nvPr>
        </p:nvSpPr>
        <p:spPr bwMode="auto">
          <a:xfrm>
            <a:off x="4379913" y="6408738"/>
            <a:ext cx="3849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4" name="Title 3"/>
          <p:cNvSpPr>
            <a:spLocks noGrp="1"/>
          </p:cNvSpPr>
          <p:nvPr>
            <p:ph type="title"/>
          </p:nvPr>
        </p:nvSpPr>
        <p:spPr/>
        <p:txBody>
          <a:bodyPr/>
          <a:lstStyle/>
          <a:p>
            <a:pPr fontAlgn="auto">
              <a:spcAft>
                <a:spcPts val="0"/>
              </a:spcAft>
              <a:defRPr/>
            </a:pPr>
            <a:r>
              <a:rPr lang="en-US" dirty="0" smtClean="0"/>
              <a:t>Resize Box</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r>
              <a:rPr lang="en-US" smtClean="0"/>
              <a:t>Also called the "Refresh Box," this feature is in the upper right corner and is used to refresh your screen display. It is particularly useful if you are experimenting with different styles and sizes. Using this feature clears the screen of previous edits so you can start afresh.</a:t>
            </a:r>
          </a:p>
        </p:txBody>
      </p:sp>
      <p:sp>
        <p:nvSpPr>
          <p:cNvPr id="19459" name="Footer Placeholder 2"/>
          <p:cNvSpPr>
            <a:spLocks noGrp="1"/>
          </p:cNvSpPr>
          <p:nvPr>
            <p:ph type="ftr" sz="quarter" idx="11"/>
          </p:nvPr>
        </p:nvSpPr>
        <p:spPr bwMode="auto">
          <a:xfrm>
            <a:off x="4379913" y="6408738"/>
            <a:ext cx="3849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4" name="Title 3"/>
          <p:cNvSpPr>
            <a:spLocks noGrp="1"/>
          </p:cNvSpPr>
          <p:nvPr>
            <p:ph type="title"/>
          </p:nvPr>
        </p:nvSpPr>
        <p:spPr/>
        <p:txBody>
          <a:bodyPr/>
          <a:lstStyle/>
          <a:p>
            <a:pPr fontAlgn="auto">
              <a:spcAft>
                <a:spcPts val="0"/>
              </a:spcAft>
              <a:defRPr/>
            </a:pPr>
            <a:r>
              <a:rPr lang="en-US" dirty="0" smtClean="0"/>
              <a:t>Previous Size Box</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p:txBody>
          <a:bodyPr/>
          <a:lstStyle/>
          <a:p>
            <a:r>
              <a:rPr lang="en-US" smtClean="0"/>
              <a:t>The Adobe PageMaker toolbox offers all the desktop publishing tools you need to design brochures, postcards, business cards, letterheads, or other publications in PageMaker. To display and access the Toolbox, click on the "Window" menu and click on "Tools." The toolbox will now be displayed. You can toggle between a visible and hidden toolbox as needed to maximize your workspace.</a:t>
            </a:r>
          </a:p>
        </p:txBody>
      </p:sp>
      <p:sp>
        <p:nvSpPr>
          <p:cNvPr id="20483" name="Footer Placeholder 2"/>
          <p:cNvSpPr>
            <a:spLocks noGrp="1"/>
          </p:cNvSpPr>
          <p:nvPr>
            <p:ph type="ftr" sz="quarter" idx="11"/>
          </p:nvPr>
        </p:nvSpPr>
        <p:spPr bwMode="auto">
          <a:xfrm>
            <a:off x="4379913" y="6408738"/>
            <a:ext cx="3849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4" name="Title 3"/>
          <p:cNvSpPr>
            <a:spLocks noGrp="1"/>
          </p:cNvSpPr>
          <p:nvPr>
            <p:ph type="title"/>
          </p:nvPr>
        </p:nvSpPr>
        <p:spPr/>
        <p:txBody>
          <a:bodyPr/>
          <a:lstStyle/>
          <a:p>
            <a:pPr fontAlgn="auto">
              <a:spcAft>
                <a:spcPts val="0"/>
              </a:spcAft>
              <a:defRPr/>
            </a:pPr>
            <a:r>
              <a:rPr lang="en-US" dirty="0" smtClean="0"/>
              <a:t>The </a:t>
            </a:r>
            <a:r>
              <a:rPr lang="en-US" dirty="0" err="1" smtClean="0"/>
              <a:t>ToolBox</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3</a:t>
            </a:r>
            <a:endParaRPr lang="en-US" dirty="0"/>
          </a:p>
        </p:txBody>
      </p:sp>
      <p:sp>
        <p:nvSpPr>
          <p:cNvPr id="21507" name="Text Placeholder 7"/>
          <p:cNvSpPr>
            <a:spLocks noGrp="1"/>
          </p:cNvSpPr>
          <p:nvPr>
            <p:ph type="body" idx="1"/>
          </p:nvPr>
        </p:nvSpPr>
        <p:spPr>
          <a:ln>
            <a:headEnd/>
            <a:tailEnd/>
          </a:ln>
        </p:spPr>
        <p:txBody>
          <a:bodyPr/>
          <a:lstStyle/>
          <a:p>
            <a:r>
              <a:rPr lang="en-US" b="1" smtClean="0"/>
              <a:t>Page Icons</a:t>
            </a:r>
            <a:endParaRPr lang="en-US" smtClean="0"/>
          </a:p>
        </p:txBody>
      </p:sp>
      <p:sp>
        <p:nvSpPr>
          <p:cNvPr id="21508" name="Text Placeholder 8"/>
          <p:cNvSpPr>
            <a:spLocks noGrp="1"/>
          </p:cNvSpPr>
          <p:nvPr>
            <p:ph type="body" sz="half" idx="3"/>
          </p:nvPr>
        </p:nvSpPr>
        <p:spPr>
          <a:xfrm>
            <a:off x="4645025" y="5410200"/>
            <a:ext cx="4041775" cy="762000"/>
          </a:xfrm>
          <a:ln>
            <a:headEnd/>
            <a:tailEnd/>
          </a:ln>
        </p:spPr>
        <p:txBody>
          <a:bodyPr/>
          <a:lstStyle/>
          <a:p>
            <a:r>
              <a:rPr lang="en-US" b="1" smtClean="0"/>
              <a:t>Page Icons</a:t>
            </a:r>
            <a:endParaRPr lang="en-US" smtClean="0"/>
          </a:p>
        </p:txBody>
      </p:sp>
      <p:pic>
        <p:nvPicPr>
          <p:cNvPr id="21509" name="Content Placeholder 5" descr="screen layout3.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625600" y="2620963"/>
            <a:ext cx="1703388" cy="1589087"/>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10" name="Content Placeholder 9"/>
          <p:cNvSpPr>
            <a:spLocks noGrp="1"/>
          </p:cNvSpPr>
          <p:nvPr>
            <p:ph sz="quarter" idx="4"/>
          </p:nvPr>
        </p:nvSpPr>
        <p:spPr>
          <a:xfrm>
            <a:off x="4645025" y="1444625"/>
            <a:ext cx="4041775" cy="3941763"/>
          </a:xfrm>
        </p:spPr>
        <p:txBody>
          <a:bodyPr>
            <a:normAutofit fontScale="85000" lnSpcReduction="10000"/>
          </a:bodyPr>
          <a:lstStyle/>
          <a:p>
            <a:pPr marL="365760" indent="-256032" fontAlgn="auto">
              <a:spcAft>
                <a:spcPts val="0"/>
              </a:spcAft>
              <a:buFont typeface="Wingdings 3"/>
              <a:buChar char=""/>
              <a:defRPr/>
            </a:pPr>
            <a:r>
              <a:rPr lang="en-US" dirty="0" smtClean="0"/>
              <a:t>The numbered page icons at the bottom left-hand corner of your screen each represent the pages of the document you are working on. The icon of the particular page that you are viewing will be highlighted.</a:t>
            </a:r>
            <a:br>
              <a:rPr lang="en-US" dirty="0" smtClean="0"/>
            </a:br>
            <a:r>
              <a:rPr lang="en-US" dirty="0" smtClean="0"/>
              <a:t/>
            </a:r>
            <a:br>
              <a:rPr lang="en-US" dirty="0" smtClean="0"/>
            </a:br>
            <a:r>
              <a:rPr lang="en-US" dirty="0" smtClean="0"/>
              <a:t>The </a:t>
            </a:r>
            <a:r>
              <a:rPr lang="en-US" b="1" dirty="0" smtClean="0"/>
              <a:t>L</a:t>
            </a:r>
            <a:r>
              <a:rPr lang="en-US" dirty="0" smtClean="0"/>
              <a:t> and </a:t>
            </a:r>
            <a:r>
              <a:rPr lang="en-US" b="1" dirty="0" smtClean="0"/>
              <a:t>R</a:t>
            </a:r>
            <a:r>
              <a:rPr lang="en-US" dirty="0" smtClean="0"/>
              <a:t> icons in the extreme left represent your master pages. Any items on the master pages appear on all of the document's pages.</a:t>
            </a:r>
            <a:endParaRPr lang="en-US" dirty="0"/>
          </a:p>
        </p:txBody>
      </p:sp>
      <p:sp>
        <p:nvSpPr>
          <p:cNvPr id="21511" name="Footer Placeholder 2"/>
          <p:cNvSpPr>
            <a:spLocks noGrp="1"/>
          </p:cNvSpPr>
          <p:nvPr>
            <p:ph type="ftr" sz="quarter" idx="11"/>
          </p:nvPr>
        </p:nvSpPr>
        <p:spPr bwMode="auto">
          <a:xfrm>
            <a:off x="4379913" y="6408738"/>
            <a:ext cx="28590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4</a:t>
            </a:r>
            <a:endParaRPr lang="en-US" dirty="0"/>
          </a:p>
        </p:txBody>
      </p:sp>
      <p:sp>
        <p:nvSpPr>
          <p:cNvPr id="22531" name="Text Placeholder 7"/>
          <p:cNvSpPr>
            <a:spLocks noGrp="1"/>
          </p:cNvSpPr>
          <p:nvPr>
            <p:ph type="body" idx="1"/>
          </p:nvPr>
        </p:nvSpPr>
        <p:spPr>
          <a:ln>
            <a:headEnd/>
            <a:tailEnd/>
          </a:ln>
        </p:spPr>
        <p:txBody>
          <a:bodyPr/>
          <a:lstStyle/>
          <a:p>
            <a:r>
              <a:rPr lang="en-US" b="1" smtClean="0"/>
              <a:t>The Pointer Tool</a:t>
            </a:r>
            <a:endParaRPr lang="en-US" smtClean="0"/>
          </a:p>
        </p:txBody>
      </p:sp>
      <p:sp>
        <p:nvSpPr>
          <p:cNvPr id="22532" name="Text Placeholder 8"/>
          <p:cNvSpPr>
            <a:spLocks noGrp="1"/>
          </p:cNvSpPr>
          <p:nvPr>
            <p:ph type="body" sz="half" idx="3"/>
          </p:nvPr>
        </p:nvSpPr>
        <p:spPr>
          <a:xfrm>
            <a:off x="4645025" y="5410200"/>
            <a:ext cx="4041775" cy="762000"/>
          </a:xfrm>
          <a:ln>
            <a:headEnd/>
            <a:tailEnd/>
          </a:ln>
        </p:spPr>
        <p:txBody>
          <a:bodyPr/>
          <a:lstStyle/>
          <a:p>
            <a:r>
              <a:rPr lang="en-US" b="1" smtClean="0"/>
              <a:t>The Pointer Tool</a:t>
            </a:r>
            <a:endParaRPr lang="en-US" smtClean="0"/>
          </a:p>
        </p:txBody>
      </p:sp>
      <p:pic>
        <p:nvPicPr>
          <p:cNvPr id="22533" name="Content Placeholder 6" descr="screen layout 4.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604963"/>
            <a:ext cx="4040188" cy="3619500"/>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22534" name="Content Placeholder 9"/>
          <p:cNvSpPr>
            <a:spLocks noGrp="1"/>
          </p:cNvSpPr>
          <p:nvPr>
            <p:ph sz="quarter" idx="4"/>
          </p:nvPr>
        </p:nvSpPr>
        <p:spPr>
          <a:xfrm>
            <a:off x="4645025" y="1444625"/>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smtClean="0"/>
              <a:t>The Pointer tool enables you to pick, drag and drop text boxes, images and other objects, which can then be resized, moved or can have their attributes changed.</a:t>
            </a:r>
          </a:p>
        </p:txBody>
      </p:sp>
      <p:sp>
        <p:nvSpPr>
          <p:cNvPr id="22535" name="Footer Placeholder 2"/>
          <p:cNvSpPr>
            <a:spLocks noGrp="1"/>
          </p:cNvSpPr>
          <p:nvPr>
            <p:ph type="ftr" sz="quarter" idx="11"/>
          </p:nvPr>
        </p:nvSpPr>
        <p:spPr bwMode="auto">
          <a:xfrm>
            <a:off x="4379913" y="6408738"/>
            <a:ext cx="3468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5</a:t>
            </a:r>
            <a:endParaRPr lang="en-US" dirty="0"/>
          </a:p>
        </p:txBody>
      </p:sp>
      <p:sp>
        <p:nvSpPr>
          <p:cNvPr id="23555" name="Text Placeholder 9"/>
          <p:cNvSpPr>
            <a:spLocks noGrp="1"/>
          </p:cNvSpPr>
          <p:nvPr>
            <p:ph type="body" idx="1"/>
          </p:nvPr>
        </p:nvSpPr>
        <p:spPr>
          <a:ln>
            <a:headEnd/>
            <a:tailEnd/>
          </a:ln>
        </p:spPr>
        <p:txBody>
          <a:bodyPr/>
          <a:lstStyle/>
          <a:p>
            <a:r>
              <a:rPr lang="en-US" b="1" smtClean="0"/>
              <a:t>Rotate Tool</a:t>
            </a:r>
            <a:endParaRPr lang="en-US" smtClean="0"/>
          </a:p>
        </p:txBody>
      </p:sp>
      <p:sp>
        <p:nvSpPr>
          <p:cNvPr id="23556" name="Text Placeholder 10"/>
          <p:cNvSpPr>
            <a:spLocks noGrp="1"/>
          </p:cNvSpPr>
          <p:nvPr>
            <p:ph type="body" sz="half" idx="3"/>
          </p:nvPr>
        </p:nvSpPr>
        <p:spPr>
          <a:xfrm>
            <a:off x="4645025" y="5410200"/>
            <a:ext cx="4041775" cy="762000"/>
          </a:xfrm>
          <a:ln>
            <a:headEnd/>
            <a:tailEnd/>
          </a:ln>
        </p:spPr>
        <p:txBody>
          <a:bodyPr/>
          <a:lstStyle/>
          <a:p>
            <a:r>
              <a:rPr lang="en-US" b="1" smtClean="0"/>
              <a:t>Rotate Tool</a:t>
            </a:r>
            <a:endParaRPr lang="en-US" smtClean="0"/>
          </a:p>
        </p:txBody>
      </p:sp>
      <p:pic>
        <p:nvPicPr>
          <p:cNvPr id="23557" name="Content Placeholder 8" descr="screen layout6.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557338"/>
            <a:ext cx="4040188" cy="3716337"/>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23558" name="Content Placeholder 11"/>
          <p:cNvSpPr>
            <a:spLocks noGrp="1"/>
          </p:cNvSpPr>
          <p:nvPr>
            <p:ph sz="quarter" idx="4"/>
          </p:nvPr>
        </p:nvSpPr>
        <p:spPr>
          <a:xfrm>
            <a:off x="4645025" y="1444625"/>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smtClean="0"/>
              <a:t>The rotate tool enables you to rotate a text box or image to a desired angle. Select the rotate tool, and click on the object's reference point. Drag the object to the angle you want it to be.</a:t>
            </a:r>
          </a:p>
          <a:p>
            <a:pPr>
              <a:spcBef>
                <a:spcPct val="0"/>
              </a:spcBef>
            </a:pPr>
            <a:endParaRPr lang="en-US" smtClean="0"/>
          </a:p>
        </p:txBody>
      </p:sp>
      <p:sp>
        <p:nvSpPr>
          <p:cNvPr id="23559" name="Footer Placeholder 2"/>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6</a:t>
            </a:r>
            <a:endParaRPr lang="en-US" dirty="0"/>
          </a:p>
        </p:txBody>
      </p:sp>
      <p:sp>
        <p:nvSpPr>
          <p:cNvPr id="24579" name="Text Placeholder 4"/>
          <p:cNvSpPr>
            <a:spLocks noGrp="1"/>
          </p:cNvSpPr>
          <p:nvPr>
            <p:ph type="body" idx="1"/>
          </p:nvPr>
        </p:nvSpPr>
        <p:spPr>
          <a:ln>
            <a:headEnd/>
            <a:tailEnd/>
          </a:ln>
        </p:spPr>
        <p:txBody>
          <a:bodyPr/>
          <a:lstStyle/>
          <a:p>
            <a:r>
              <a:rPr lang="en-US" smtClean="0"/>
              <a:t>Text tool</a:t>
            </a:r>
          </a:p>
        </p:txBody>
      </p:sp>
      <p:sp>
        <p:nvSpPr>
          <p:cNvPr id="24580" name="Text Placeholder 6"/>
          <p:cNvSpPr>
            <a:spLocks noGrp="1"/>
          </p:cNvSpPr>
          <p:nvPr>
            <p:ph type="body" sz="half" idx="3"/>
          </p:nvPr>
        </p:nvSpPr>
        <p:spPr>
          <a:xfrm>
            <a:off x="4645025" y="5410200"/>
            <a:ext cx="4041775" cy="762000"/>
          </a:xfrm>
          <a:ln>
            <a:headEnd/>
            <a:tailEnd/>
          </a:ln>
        </p:spPr>
        <p:txBody>
          <a:bodyPr/>
          <a:lstStyle/>
          <a:p>
            <a:r>
              <a:rPr lang="en-US" smtClean="0"/>
              <a:t>Text tool</a:t>
            </a:r>
          </a:p>
        </p:txBody>
      </p:sp>
      <p:pic>
        <p:nvPicPr>
          <p:cNvPr id="24581" name="Content Placeholder 5" descr="screen layout 5.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628775"/>
            <a:ext cx="4040188" cy="35734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24582" name="Content Placeholder 7"/>
          <p:cNvSpPr>
            <a:spLocks noGrp="1"/>
          </p:cNvSpPr>
          <p:nvPr>
            <p:ph sz="quarter" idx="4"/>
          </p:nvPr>
        </p:nvSpPr>
        <p:spPr>
          <a:xfrm>
            <a:off x="4645025" y="1444625"/>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smtClean="0"/>
              <a:t>The Text tool enables you to select and edit text, as well as insert text boxes. Click the text tool and then click on the document and start typing in text.</a:t>
            </a:r>
          </a:p>
        </p:txBody>
      </p:sp>
      <p:sp>
        <p:nvSpPr>
          <p:cNvPr id="24583" name="Footer Placeholder 2"/>
          <p:cNvSpPr>
            <a:spLocks noGrp="1"/>
          </p:cNvSpPr>
          <p:nvPr>
            <p:ph type="ftr" sz="quarter" idx="11"/>
          </p:nvPr>
        </p:nvSpPr>
        <p:spPr bwMode="auto">
          <a:xfrm>
            <a:off x="4379913" y="6408738"/>
            <a:ext cx="32400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7</a:t>
            </a:r>
            <a:endParaRPr lang="en-US" dirty="0"/>
          </a:p>
        </p:txBody>
      </p:sp>
      <p:sp>
        <p:nvSpPr>
          <p:cNvPr id="25603" name="Text Placeholder 7"/>
          <p:cNvSpPr>
            <a:spLocks noGrp="1"/>
          </p:cNvSpPr>
          <p:nvPr>
            <p:ph type="body" idx="1"/>
          </p:nvPr>
        </p:nvSpPr>
        <p:spPr>
          <a:ln>
            <a:headEnd/>
            <a:tailEnd/>
          </a:ln>
        </p:spPr>
        <p:txBody>
          <a:bodyPr/>
          <a:lstStyle/>
          <a:p>
            <a:r>
              <a:rPr lang="en-US" b="1" smtClean="0"/>
              <a:t>Crop Tool</a:t>
            </a:r>
            <a:endParaRPr lang="en-US" smtClean="0"/>
          </a:p>
        </p:txBody>
      </p:sp>
      <p:sp>
        <p:nvSpPr>
          <p:cNvPr id="25604" name="Text Placeholder 8"/>
          <p:cNvSpPr>
            <a:spLocks noGrp="1"/>
          </p:cNvSpPr>
          <p:nvPr>
            <p:ph type="body" sz="half" idx="3"/>
          </p:nvPr>
        </p:nvSpPr>
        <p:spPr>
          <a:xfrm>
            <a:off x="4645025" y="5410200"/>
            <a:ext cx="4041775" cy="762000"/>
          </a:xfrm>
          <a:ln>
            <a:headEnd/>
            <a:tailEnd/>
          </a:ln>
        </p:spPr>
        <p:txBody>
          <a:bodyPr/>
          <a:lstStyle/>
          <a:p>
            <a:r>
              <a:rPr lang="en-US" b="1" smtClean="0"/>
              <a:t>Crop Tool</a:t>
            </a:r>
            <a:endParaRPr lang="en-US" smtClean="0"/>
          </a:p>
        </p:txBody>
      </p:sp>
      <p:pic>
        <p:nvPicPr>
          <p:cNvPr id="25605" name="Content Placeholder 6" descr="screen layout 7.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597025"/>
            <a:ext cx="4040188" cy="36369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25606" name="Content Placeholder 9"/>
          <p:cNvSpPr>
            <a:spLocks noGrp="1"/>
          </p:cNvSpPr>
          <p:nvPr>
            <p:ph sz="quarter" idx="4"/>
          </p:nvPr>
        </p:nvSpPr>
        <p:spPr>
          <a:xfrm>
            <a:off x="4645025" y="1444625"/>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smtClean="0"/>
              <a:t>Enables you to crop imported images down to size. You can only use this Pagemaker tool on </a:t>
            </a:r>
            <a:r>
              <a:rPr lang="en-US" b="1" smtClean="0"/>
              <a:t>.tiff</a:t>
            </a:r>
            <a:r>
              <a:rPr lang="en-US" smtClean="0"/>
              <a:t> images.</a:t>
            </a:r>
          </a:p>
        </p:txBody>
      </p:sp>
      <p:sp>
        <p:nvSpPr>
          <p:cNvPr id="25607" name="Footer Placeholder 2"/>
          <p:cNvSpPr>
            <a:spLocks noGrp="1"/>
          </p:cNvSpPr>
          <p:nvPr>
            <p:ph type="ftr" sz="quarter" idx="11"/>
          </p:nvPr>
        </p:nvSpPr>
        <p:spPr bwMode="auto">
          <a:xfrm>
            <a:off x="4379913" y="6408738"/>
            <a:ext cx="32400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8</a:t>
            </a:r>
            <a:endParaRPr lang="en-US" dirty="0"/>
          </a:p>
        </p:txBody>
      </p:sp>
      <p:sp>
        <p:nvSpPr>
          <p:cNvPr id="26627" name="Text Placeholder 7"/>
          <p:cNvSpPr>
            <a:spLocks noGrp="1"/>
          </p:cNvSpPr>
          <p:nvPr>
            <p:ph type="body" idx="1"/>
          </p:nvPr>
        </p:nvSpPr>
        <p:spPr>
          <a:ln>
            <a:headEnd/>
            <a:tailEnd/>
          </a:ln>
        </p:spPr>
        <p:txBody>
          <a:bodyPr/>
          <a:lstStyle/>
          <a:p>
            <a:r>
              <a:rPr lang="en-US" b="1" smtClean="0"/>
              <a:t>Oblique Line Tool</a:t>
            </a:r>
            <a:endParaRPr lang="en-US" smtClean="0"/>
          </a:p>
        </p:txBody>
      </p:sp>
      <p:sp>
        <p:nvSpPr>
          <p:cNvPr id="26628" name="Text Placeholder 8"/>
          <p:cNvSpPr>
            <a:spLocks noGrp="1"/>
          </p:cNvSpPr>
          <p:nvPr>
            <p:ph type="body" sz="half" idx="3"/>
          </p:nvPr>
        </p:nvSpPr>
        <p:spPr>
          <a:xfrm>
            <a:off x="4645025" y="5410200"/>
            <a:ext cx="4041775" cy="762000"/>
          </a:xfrm>
          <a:ln>
            <a:headEnd/>
            <a:tailEnd/>
          </a:ln>
        </p:spPr>
        <p:txBody>
          <a:bodyPr/>
          <a:lstStyle/>
          <a:p>
            <a:r>
              <a:rPr lang="en-US" b="1" smtClean="0"/>
              <a:t>Oblique Line Tool</a:t>
            </a:r>
            <a:endParaRPr lang="en-US" smtClean="0"/>
          </a:p>
        </p:txBody>
      </p:sp>
      <p:pic>
        <p:nvPicPr>
          <p:cNvPr id="26629" name="Content Placeholder 5" descr="screen layout 8.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655763"/>
            <a:ext cx="4040188" cy="3519487"/>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26630" name="Content Placeholder 9"/>
          <p:cNvSpPr>
            <a:spLocks noGrp="1"/>
          </p:cNvSpPr>
          <p:nvPr>
            <p:ph sz="quarter" idx="4"/>
          </p:nvPr>
        </p:nvSpPr>
        <p:spPr>
          <a:xfrm>
            <a:off x="4645025" y="1444625"/>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smtClean="0"/>
              <a:t>Enables you to draw straight lines at an angle. Click on the oblique line tool, then click on the document. Drag in the desired direction to draw a line.</a:t>
            </a:r>
          </a:p>
        </p:txBody>
      </p:sp>
      <p:sp>
        <p:nvSpPr>
          <p:cNvPr id="26631" name="Footer Placeholder 2"/>
          <p:cNvSpPr>
            <a:spLocks noGrp="1"/>
          </p:cNvSpPr>
          <p:nvPr>
            <p:ph type="ftr" sz="quarter" idx="11"/>
          </p:nvPr>
        </p:nvSpPr>
        <p:spPr bwMode="auto">
          <a:xfrm>
            <a:off x="4379913" y="6408738"/>
            <a:ext cx="3316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9</a:t>
            </a:r>
            <a:endParaRPr lang="en-US" dirty="0"/>
          </a:p>
        </p:txBody>
      </p:sp>
      <p:sp>
        <p:nvSpPr>
          <p:cNvPr id="27651" name="Text Placeholder 7"/>
          <p:cNvSpPr>
            <a:spLocks noGrp="1"/>
          </p:cNvSpPr>
          <p:nvPr>
            <p:ph type="body" idx="1"/>
          </p:nvPr>
        </p:nvSpPr>
        <p:spPr>
          <a:ln>
            <a:headEnd/>
            <a:tailEnd/>
          </a:ln>
        </p:spPr>
        <p:txBody>
          <a:bodyPr/>
          <a:lstStyle/>
          <a:p>
            <a:r>
              <a:rPr lang="en-US" b="1" smtClean="0"/>
              <a:t>Constrained Line</a:t>
            </a:r>
            <a:endParaRPr lang="en-US" smtClean="0"/>
          </a:p>
        </p:txBody>
      </p:sp>
      <p:sp>
        <p:nvSpPr>
          <p:cNvPr id="27652" name="Text Placeholder 8"/>
          <p:cNvSpPr>
            <a:spLocks noGrp="1"/>
          </p:cNvSpPr>
          <p:nvPr>
            <p:ph type="body" sz="half" idx="3"/>
          </p:nvPr>
        </p:nvSpPr>
        <p:spPr>
          <a:xfrm>
            <a:off x="4645025" y="5410200"/>
            <a:ext cx="4041775" cy="762000"/>
          </a:xfrm>
          <a:ln>
            <a:headEnd/>
            <a:tailEnd/>
          </a:ln>
        </p:spPr>
        <p:txBody>
          <a:bodyPr/>
          <a:lstStyle/>
          <a:p>
            <a:r>
              <a:rPr lang="en-US" b="1" smtClean="0"/>
              <a:t>Constrained Line</a:t>
            </a:r>
            <a:endParaRPr lang="en-US" smtClean="0"/>
          </a:p>
        </p:txBody>
      </p:sp>
      <p:pic>
        <p:nvPicPr>
          <p:cNvPr id="27653" name="Content Placeholder 6" descr="screen layout 9.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609725"/>
            <a:ext cx="4040188" cy="36115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27654" name="Content Placeholder 9"/>
          <p:cNvSpPr>
            <a:spLocks noGrp="1"/>
          </p:cNvSpPr>
          <p:nvPr>
            <p:ph sz="quarter" idx="4"/>
          </p:nvPr>
        </p:nvSpPr>
        <p:spPr>
          <a:xfrm>
            <a:off x="4645025" y="1444625"/>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smtClean="0"/>
              <a:t>The constrained line tool enables you to draw horizontal, vertical and 45-degree angle lines. Click on the constrained line tool, then click on the document. Drag in the desired direction to draw a line.</a:t>
            </a:r>
          </a:p>
        </p:txBody>
      </p:sp>
      <p:sp>
        <p:nvSpPr>
          <p:cNvPr id="27655" name="Footer Placeholder 2"/>
          <p:cNvSpPr>
            <a:spLocks noGrp="1"/>
          </p:cNvSpPr>
          <p:nvPr>
            <p:ph type="ftr" sz="quarter" idx="11"/>
          </p:nvPr>
        </p:nvSpPr>
        <p:spPr bwMode="auto">
          <a:xfrm>
            <a:off x="4379913" y="6408738"/>
            <a:ext cx="33924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p:txBody>
          <a:bodyPr/>
          <a:lstStyle/>
          <a:p>
            <a:r>
              <a:rPr lang="en-US" i="1" smtClean="0">
                <a:solidFill>
                  <a:srgbClr val="FF0000"/>
                </a:solidFill>
                <a:latin typeface="Angsana New"/>
                <a:ea typeface="Angsana New"/>
                <a:cs typeface="Angsana New"/>
              </a:rPr>
              <a:t>Starting Adobe PageMaker with Windows 7</a:t>
            </a:r>
          </a:p>
          <a:p>
            <a:pPr marL="906463" lvl="1" indent="-514350">
              <a:buFont typeface="Lucida Sans Unicode" pitchFamily="34" charset="0"/>
              <a:buAutoNum type="romanLcPeriod"/>
            </a:pPr>
            <a:r>
              <a:rPr lang="en-US" smtClean="0"/>
              <a:t>Click the start button</a:t>
            </a:r>
          </a:p>
          <a:p>
            <a:pPr marL="906463" lvl="1" indent="-514350">
              <a:buFont typeface="Lucida Sans Unicode" pitchFamily="34" charset="0"/>
              <a:buAutoNum type="romanLcPeriod"/>
            </a:pPr>
            <a:r>
              <a:rPr lang="en-US" smtClean="0"/>
              <a:t>Select all programs</a:t>
            </a:r>
          </a:p>
          <a:p>
            <a:pPr marL="906463" lvl="1" indent="-514350">
              <a:buFont typeface="Lucida Sans Unicode" pitchFamily="34" charset="0"/>
              <a:buAutoNum type="romanLcPeriod"/>
            </a:pPr>
            <a:r>
              <a:rPr lang="en-US" smtClean="0"/>
              <a:t>Select Adobe folder</a:t>
            </a:r>
          </a:p>
          <a:p>
            <a:pPr marL="906463" lvl="1" indent="-514350">
              <a:buFont typeface="Lucida Sans Unicode" pitchFamily="34" charset="0"/>
              <a:buAutoNum type="romanLcPeriod"/>
            </a:pPr>
            <a:r>
              <a:rPr lang="en-US" smtClean="0"/>
              <a:t>Select PageMaker 7.0 folder</a:t>
            </a:r>
          </a:p>
          <a:p>
            <a:pPr marL="906463" lvl="1" indent="-514350">
              <a:buFont typeface="Lucida Sans Unicode" pitchFamily="34" charset="0"/>
              <a:buAutoNum type="romanLcPeriod"/>
            </a:pPr>
            <a:r>
              <a:rPr lang="en-US" smtClean="0"/>
              <a:t>Select ‘Adobe PageMaker 7.0’ executable file</a:t>
            </a:r>
          </a:p>
        </p:txBody>
      </p:sp>
      <p:sp>
        <p:nvSpPr>
          <p:cNvPr id="10243" name="Footer Placeholder 2"/>
          <p:cNvSpPr>
            <a:spLocks noGrp="1"/>
          </p:cNvSpPr>
          <p:nvPr>
            <p:ph type="ftr" sz="quarter" idx="11"/>
          </p:nvPr>
        </p:nvSpPr>
        <p:spPr bwMode="auto">
          <a:xfrm>
            <a:off x="4379913" y="6408738"/>
            <a:ext cx="40020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4" name="Title 3"/>
          <p:cNvSpPr>
            <a:spLocks noGrp="1"/>
          </p:cNvSpPr>
          <p:nvPr>
            <p:ph type="title"/>
          </p:nvPr>
        </p:nvSpPr>
        <p:spPr/>
        <p:txBody>
          <a:bodyPr>
            <a:normAutofit fontScale="90000"/>
          </a:bodyPr>
          <a:lstStyle/>
          <a:p>
            <a:pPr fontAlgn="auto">
              <a:spcAft>
                <a:spcPts val="0"/>
              </a:spcAft>
              <a:defRPr/>
            </a:pPr>
            <a:r>
              <a:rPr lang="en-US" dirty="0" smtClean="0"/>
              <a:t>Launching Adobe PageMaker 7.0</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10</a:t>
            </a:r>
            <a:endParaRPr lang="en-US" dirty="0"/>
          </a:p>
        </p:txBody>
      </p:sp>
      <p:sp>
        <p:nvSpPr>
          <p:cNvPr id="28675" name="Text Placeholder 7"/>
          <p:cNvSpPr>
            <a:spLocks noGrp="1"/>
          </p:cNvSpPr>
          <p:nvPr>
            <p:ph type="body" idx="1"/>
          </p:nvPr>
        </p:nvSpPr>
        <p:spPr>
          <a:ln>
            <a:headEnd/>
            <a:tailEnd/>
          </a:ln>
        </p:spPr>
        <p:txBody>
          <a:bodyPr/>
          <a:lstStyle/>
          <a:p>
            <a:r>
              <a:rPr lang="en-US" b="1" smtClean="0"/>
              <a:t>Box Tool</a:t>
            </a:r>
            <a:endParaRPr lang="en-US" smtClean="0"/>
          </a:p>
        </p:txBody>
      </p:sp>
      <p:sp>
        <p:nvSpPr>
          <p:cNvPr id="28676" name="Text Placeholder 8"/>
          <p:cNvSpPr>
            <a:spLocks noGrp="1"/>
          </p:cNvSpPr>
          <p:nvPr>
            <p:ph type="body" sz="half" idx="3"/>
          </p:nvPr>
        </p:nvSpPr>
        <p:spPr>
          <a:xfrm>
            <a:off x="4645025" y="5410200"/>
            <a:ext cx="4041775" cy="762000"/>
          </a:xfrm>
          <a:ln>
            <a:headEnd/>
            <a:tailEnd/>
          </a:ln>
        </p:spPr>
        <p:txBody>
          <a:bodyPr/>
          <a:lstStyle/>
          <a:p>
            <a:r>
              <a:rPr lang="en-US" b="1" smtClean="0"/>
              <a:t>Box Tool</a:t>
            </a:r>
            <a:endParaRPr lang="en-US" smtClean="0"/>
          </a:p>
        </p:txBody>
      </p:sp>
      <p:pic>
        <p:nvPicPr>
          <p:cNvPr id="28677" name="Content Placeholder 5" descr="screen layout 10.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625600"/>
            <a:ext cx="4040188" cy="357981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28678" name="Content Placeholder 9"/>
          <p:cNvSpPr>
            <a:spLocks noGrp="1"/>
          </p:cNvSpPr>
          <p:nvPr>
            <p:ph sz="quarter" idx="4"/>
          </p:nvPr>
        </p:nvSpPr>
        <p:spPr>
          <a:xfrm>
            <a:off x="4645025" y="1444625"/>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smtClean="0"/>
              <a:t>The box tool enables you to create rectangular shapes. Select the box tool and click on the document. Drag to create a rectangular shape.</a:t>
            </a:r>
          </a:p>
        </p:txBody>
      </p:sp>
      <p:sp>
        <p:nvSpPr>
          <p:cNvPr id="28679" name="Footer Placeholder 2"/>
          <p:cNvSpPr>
            <a:spLocks noGrp="1"/>
          </p:cNvSpPr>
          <p:nvPr>
            <p:ph type="ftr" sz="quarter" idx="11"/>
          </p:nvPr>
        </p:nvSpPr>
        <p:spPr bwMode="auto">
          <a:xfrm>
            <a:off x="4379913" y="6408738"/>
            <a:ext cx="2935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11</a:t>
            </a:r>
            <a:endParaRPr lang="en-US" dirty="0"/>
          </a:p>
        </p:txBody>
      </p:sp>
      <p:sp>
        <p:nvSpPr>
          <p:cNvPr id="29699" name="Text Placeholder 7"/>
          <p:cNvSpPr>
            <a:spLocks noGrp="1"/>
          </p:cNvSpPr>
          <p:nvPr>
            <p:ph type="body" idx="1"/>
          </p:nvPr>
        </p:nvSpPr>
        <p:spPr>
          <a:ln>
            <a:headEnd/>
            <a:tailEnd/>
          </a:ln>
        </p:spPr>
        <p:txBody>
          <a:bodyPr/>
          <a:lstStyle/>
          <a:p>
            <a:r>
              <a:rPr lang="en-US" b="1" smtClean="0"/>
              <a:t>Rectangle Frame Tool</a:t>
            </a:r>
            <a:endParaRPr lang="en-US" smtClean="0"/>
          </a:p>
        </p:txBody>
      </p:sp>
      <p:sp>
        <p:nvSpPr>
          <p:cNvPr id="29700" name="Text Placeholder 8"/>
          <p:cNvSpPr>
            <a:spLocks noGrp="1"/>
          </p:cNvSpPr>
          <p:nvPr>
            <p:ph type="body" sz="half" idx="3"/>
          </p:nvPr>
        </p:nvSpPr>
        <p:spPr>
          <a:xfrm>
            <a:off x="4645025" y="5410200"/>
            <a:ext cx="4041775" cy="762000"/>
          </a:xfrm>
          <a:ln>
            <a:headEnd/>
            <a:tailEnd/>
          </a:ln>
        </p:spPr>
        <p:txBody>
          <a:bodyPr/>
          <a:lstStyle/>
          <a:p>
            <a:r>
              <a:rPr lang="en-US" b="1" smtClean="0"/>
              <a:t>Rectangle Frame Tool</a:t>
            </a:r>
            <a:endParaRPr lang="en-US" smtClean="0"/>
          </a:p>
        </p:txBody>
      </p:sp>
      <p:pic>
        <p:nvPicPr>
          <p:cNvPr id="29701" name="Content Placeholder 6" descr="screen layout 11.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651000"/>
            <a:ext cx="4040188" cy="352901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10" name="Content Placeholder 9"/>
          <p:cNvSpPr>
            <a:spLocks noGrp="1"/>
          </p:cNvSpPr>
          <p:nvPr>
            <p:ph sz="quarter" idx="4"/>
          </p:nvPr>
        </p:nvSpPr>
        <p:spPr>
          <a:xfrm>
            <a:off x="4645025" y="1444625"/>
            <a:ext cx="4041775" cy="3941763"/>
          </a:xfrm>
        </p:spPr>
        <p:txBody>
          <a:bodyPr>
            <a:normAutofit fontScale="92500" lnSpcReduction="20000"/>
          </a:bodyPr>
          <a:lstStyle/>
          <a:p>
            <a:pPr marL="365760" indent="-256032" fontAlgn="auto">
              <a:spcAft>
                <a:spcPts val="0"/>
              </a:spcAft>
              <a:buFont typeface="Wingdings 3"/>
              <a:buChar char=""/>
              <a:defRPr/>
            </a:pPr>
            <a:r>
              <a:rPr lang="en-US" dirty="0" smtClean="0"/>
              <a:t>The rectangle frame tool enables you to create a rectangular text box that you can type your text into. Select the rectangle frame tool, then click on the document. Drag to draw a rectangular frame. Select the Text tool from the toolbox and click inside the frame. Type in your text. The text will be confined within the text box.</a:t>
            </a:r>
          </a:p>
          <a:p>
            <a:pPr marL="365760" indent="-256032" fontAlgn="auto">
              <a:spcAft>
                <a:spcPts val="0"/>
              </a:spcAft>
              <a:buFont typeface="Wingdings 3"/>
              <a:buChar char=""/>
              <a:defRPr/>
            </a:pPr>
            <a:endParaRPr lang="en-US" dirty="0"/>
          </a:p>
        </p:txBody>
      </p:sp>
      <p:sp>
        <p:nvSpPr>
          <p:cNvPr id="29703" name="Footer Placeholder 2"/>
          <p:cNvSpPr>
            <a:spLocks noGrp="1"/>
          </p:cNvSpPr>
          <p:nvPr>
            <p:ph type="ftr" sz="quarter" idx="11"/>
          </p:nvPr>
        </p:nvSpPr>
        <p:spPr bwMode="auto">
          <a:xfrm>
            <a:off x="4379913" y="6408738"/>
            <a:ext cx="3316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12</a:t>
            </a:r>
            <a:endParaRPr lang="en-US" dirty="0"/>
          </a:p>
        </p:txBody>
      </p:sp>
      <p:sp>
        <p:nvSpPr>
          <p:cNvPr id="30723" name="Text Placeholder 7"/>
          <p:cNvSpPr>
            <a:spLocks noGrp="1"/>
          </p:cNvSpPr>
          <p:nvPr>
            <p:ph type="body" idx="1"/>
          </p:nvPr>
        </p:nvSpPr>
        <p:spPr>
          <a:ln>
            <a:headEnd/>
            <a:tailEnd/>
          </a:ln>
        </p:spPr>
        <p:txBody>
          <a:bodyPr/>
          <a:lstStyle/>
          <a:p>
            <a:r>
              <a:rPr lang="en-US" b="1" smtClean="0"/>
              <a:t>circular frame tool</a:t>
            </a:r>
            <a:endParaRPr lang="en-US" smtClean="0"/>
          </a:p>
        </p:txBody>
      </p:sp>
      <p:sp>
        <p:nvSpPr>
          <p:cNvPr id="30724" name="Text Placeholder 8"/>
          <p:cNvSpPr>
            <a:spLocks noGrp="1"/>
          </p:cNvSpPr>
          <p:nvPr>
            <p:ph type="body" sz="half" idx="3"/>
          </p:nvPr>
        </p:nvSpPr>
        <p:spPr>
          <a:xfrm>
            <a:off x="4645025" y="5410200"/>
            <a:ext cx="4041775" cy="762000"/>
          </a:xfrm>
          <a:ln>
            <a:headEnd/>
            <a:tailEnd/>
          </a:ln>
        </p:spPr>
        <p:txBody>
          <a:bodyPr/>
          <a:lstStyle/>
          <a:p>
            <a:r>
              <a:rPr lang="en-US" b="1" smtClean="0"/>
              <a:t>circular frame tool</a:t>
            </a:r>
            <a:endParaRPr lang="en-US" smtClean="0"/>
          </a:p>
        </p:txBody>
      </p:sp>
      <p:pic>
        <p:nvPicPr>
          <p:cNvPr id="30725" name="Content Placeholder 5" descr="screen layout 13.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616075"/>
            <a:ext cx="4040188" cy="35988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10" name="Content Placeholder 9"/>
          <p:cNvSpPr>
            <a:spLocks noGrp="1"/>
          </p:cNvSpPr>
          <p:nvPr>
            <p:ph sz="quarter" idx="4"/>
          </p:nvPr>
        </p:nvSpPr>
        <p:spPr>
          <a:xfrm>
            <a:off x="4645025" y="1444625"/>
            <a:ext cx="4041775" cy="3941763"/>
          </a:xfrm>
        </p:spPr>
        <p:txBody>
          <a:bodyPr>
            <a:normAutofit fontScale="85000" lnSpcReduction="10000"/>
          </a:bodyPr>
          <a:lstStyle/>
          <a:p>
            <a:pPr marL="365760" indent="-256032" fontAlgn="auto">
              <a:spcAft>
                <a:spcPts val="0"/>
              </a:spcAft>
              <a:buFont typeface="Wingdings 3"/>
              <a:buChar char=""/>
              <a:defRPr/>
            </a:pPr>
            <a:r>
              <a:rPr lang="en-US" dirty="0" smtClean="0"/>
              <a:t>The </a:t>
            </a:r>
            <a:r>
              <a:rPr lang="en-US" b="1" dirty="0" smtClean="0"/>
              <a:t>circular frame tool</a:t>
            </a:r>
            <a:r>
              <a:rPr lang="en-US" dirty="0" smtClean="0"/>
              <a:t> enables you to create a circular or oval-shaped text box that you can type your text into. Select the circular frame tool, then click on the document. Drag to draw the circular frame. Select the text tool from the toolbox and click inside the frame. Type in your text. The text will be confined within the text box.</a:t>
            </a:r>
            <a:endParaRPr lang="en-US" dirty="0"/>
          </a:p>
        </p:txBody>
      </p:sp>
      <p:sp>
        <p:nvSpPr>
          <p:cNvPr id="30727" name="Footer Placeholder 2"/>
          <p:cNvSpPr>
            <a:spLocks noGrp="1"/>
          </p:cNvSpPr>
          <p:nvPr>
            <p:ph type="ftr" sz="quarter" idx="11"/>
          </p:nvPr>
        </p:nvSpPr>
        <p:spPr bwMode="auto">
          <a:xfrm>
            <a:off x="4379913" y="6408738"/>
            <a:ext cx="3087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13</a:t>
            </a:r>
            <a:endParaRPr lang="en-US" dirty="0"/>
          </a:p>
        </p:txBody>
      </p:sp>
      <p:sp>
        <p:nvSpPr>
          <p:cNvPr id="31747" name="Text Placeholder 7"/>
          <p:cNvSpPr>
            <a:spLocks noGrp="1"/>
          </p:cNvSpPr>
          <p:nvPr>
            <p:ph type="body" idx="1"/>
          </p:nvPr>
        </p:nvSpPr>
        <p:spPr>
          <a:ln>
            <a:headEnd/>
            <a:tailEnd/>
          </a:ln>
        </p:spPr>
        <p:txBody>
          <a:bodyPr/>
          <a:lstStyle/>
          <a:p>
            <a:r>
              <a:rPr lang="en-US" b="1" smtClean="0"/>
              <a:t>Circle Tool</a:t>
            </a:r>
            <a:endParaRPr lang="en-US" smtClean="0"/>
          </a:p>
        </p:txBody>
      </p:sp>
      <p:sp>
        <p:nvSpPr>
          <p:cNvPr id="31748" name="Text Placeholder 8"/>
          <p:cNvSpPr>
            <a:spLocks noGrp="1"/>
          </p:cNvSpPr>
          <p:nvPr>
            <p:ph type="body" sz="half" idx="3"/>
          </p:nvPr>
        </p:nvSpPr>
        <p:spPr>
          <a:xfrm>
            <a:off x="4645025" y="5410200"/>
            <a:ext cx="4041775" cy="762000"/>
          </a:xfrm>
          <a:ln>
            <a:headEnd/>
            <a:tailEnd/>
          </a:ln>
        </p:spPr>
        <p:txBody>
          <a:bodyPr/>
          <a:lstStyle/>
          <a:p>
            <a:r>
              <a:rPr lang="en-US" b="1" smtClean="0"/>
              <a:t>Circle Tool</a:t>
            </a:r>
            <a:endParaRPr lang="en-US" smtClean="0"/>
          </a:p>
        </p:txBody>
      </p:sp>
      <p:sp>
        <p:nvSpPr>
          <p:cNvPr id="31749" name="Content Placeholder 9"/>
          <p:cNvSpPr>
            <a:spLocks noGrp="1"/>
          </p:cNvSpPr>
          <p:nvPr>
            <p:ph sz="quarter" idx="4"/>
          </p:nvPr>
        </p:nvSpPr>
        <p:spPr>
          <a:xfrm>
            <a:off x="4645025" y="1444625"/>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smtClean="0"/>
              <a:t>The circle tool enables you to create a circular or oval shape. Select the circle tool, click on the document. Drag to draw a circle or ellipse.</a:t>
            </a:r>
          </a:p>
        </p:txBody>
      </p:sp>
      <p:sp>
        <p:nvSpPr>
          <p:cNvPr id="31750" name="Footer Placeholder 2"/>
          <p:cNvSpPr>
            <a:spLocks noGrp="1"/>
          </p:cNvSpPr>
          <p:nvPr>
            <p:ph type="ftr" sz="quarter" idx="11"/>
          </p:nvPr>
        </p:nvSpPr>
        <p:spPr bwMode="auto">
          <a:xfrm>
            <a:off x="4379913" y="6408738"/>
            <a:ext cx="30114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pic>
        <p:nvPicPr>
          <p:cNvPr id="31751" name="Content Placeholder 11" descr="screen layout 12.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447800"/>
            <a:ext cx="4040188" cy="3810000"/>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14</a:t>
            </a:r>
            <a:endParaRPr lang="en-US" dirty="0"/>
          </a:p>
        </p:txBody>
      </p:sp>
      <p:sp>
        <p:nvSpPr>
          <p:cNvPr id="32771" name="Text Placeholder 10"/>
          <p:cNvSpPr>
            <a:spLocks noGrp="1"/>
          </p:cNvSpPr>
          <p:nvPr>
            <p:ph type="body" idx="1"/>
          </p:nvPr>
        </p:nvSpPr>
        <p:spPr>
          <a:ln>
            <a:headEnd/>
            <a:tailEnd/>
          </a:ln>
        </p:spPr>
        <p:txBody>
          <a:bodyPr/>
          <a:lstStyle/>
          <a:p>
            <a:r>
              <a:rPr lang="en-US" b="1" smtClean="0"/>
              <a:t>polygon frame tool</a:t>
            </a:r>
            <a:endParaRPr lang="en-US" smtClean="0"/>
          </a:p>
        </p:txBody>
      </p:sp>
      <p:sp>
        <p:nvSpPr>
          <p:cNvPr id="32772" name="Text Placeholder 11"/>
          <p:cNvSpPr>
            <a:spLocks noGrp="1"/>
          </p:cNvSpPr>
          <p:nvPr>
            <p:ph type="body" sz="half" idx="3"/>
          </p:nvPr>
        </p:nvSpPr>
        <p:spPr>
          <a:xfrm>
            <a:off x="4645025" y="5410200"/>
            <a:ext cx="4041775" cy="762000"/>
          </a:xfrm>
          <a:ln>
            <a:headEnd/>
            <a:tailEnd/>
          </a:ln>
        </p:spPr>
        <p:txBody>
          <a:bodyPr/>
          <a:lstStyle/>
          <a:p>
            <a:r>
              <a:rPr lang="en-US" b="1" smtClean="0"/>
              <a:t>polygon frame tool</a:t>
            </a:r>
            <a:endParaRPr lang="en-US" smtClean="0"/>
          </a:p>
        </p:txBody>
      </p:sp>
      <p:pic>
        <p:nvPicPr>
          <p:cNvPr id="32773" name="Content Placeholder 5" descr="screen layout 14.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601788"/>
            <a:ext cx="4040188" cy="3627437"/>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13" name="Content Placeholder 12"/>
          <p:cNvSpPr>
            <a:spLocks noGrp="1"/>
          </p:cNvSpPr>
          <p:nvPr>
            <p:ph sz="quarter" idx="4"/>
          </p:nvPr>
        </p:nvSpPr>
        <p:spPr>
          <a:xfrm>
            <a:off x="4645025" y="1444625"/>
            <a:ext cx="4041775" cy="3941763"/>
          </a:xfrm>
        </p:spPr>
        <p:txBody>
          <a:bodyPr>
            <a:normAutofit fontScale="92500" lnSpcReduction="20000"/>
          </a:bodyPr>
          <a:lstStyle/>
          <a:p>
            <a:pPr marL="365760" indent="-256032" fontAlgn="auto">
              <a:spcAft>
                <a:spcPts val="0"/>
              </a:spcAft>
              <a:buFont typeface="Wingdings 3"/>
              <a:buChar char=""/>
              <a:defRPr/>
            </a:pPr>
            <a:r>
              <a:rPr lang="en-US" dirty="0" smtClean="0"/>
              <a:t>The</a:t>
            </a:r>
            <a:r>
              <a:rPr lang="en-US" b="1" dirty="0" smtClean="0"/>
              <a:t> polygon frame tool</a:t>
            </a:r>
            <a:r>
              <a:rPr lang="en-US" dirty="0" smtClean="0"/>
              <a:t> enables you to create a polygonal text box. Select the polygon frame tool, then click on the document. Drag to draw the polygon frame. Select the text tool from the toolbox and click inside the frame. Type in your text. The text will be confined within the text box.</a:t>
            </a:r>
            <a:endParaRPr lang="en-US" dirty="0"/>
          </a:p>
        </p:txBody>
      </p:sp>
      <p:sp>
        <p:nvSpPr>
          <p:cNvPr id="32775" name="Footer Placeholder 2"/>
          <p:cNvSpPr>
            <a:spLocks noGrp="1"/>
          </p:cNvSpPr>
          <p:nvPr>
            <p:ph type="ftr" sz="quarter" idx="11"/>
          </p:nvPr>
        </p:nvSpPr>
        <p:spPr bwMode="auto">
          <a:xfrm>
            <a:off x="4379913" y="6408738"/>
            <a:ext cx="32400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14</a:t>
            </a:r>
            <a:endParaRPr lang="en-US" dirty="0"/>
          </a:p>
        </p:txBody>
      </p:sp>
      <p:sp>
        <p:nvSpPr>
          <p:cNvPr id="33795" name="Text Placeholder 10"/>
          <p:cNvSpPr>
            <a:spLocks noGrp="1"/>
          </p:cNvSpPr>
          <p:nvPr>
            <p:ph type="body" idx="1"/>
          </p:nvPr>
        </p:nvSpPr>
        <p:spPr>
          <a:ln>
            <a:headEnd/>
            <a:tailEnd/>
          </a:ln>
        </p:spPr>
        <p:txBody>
          <a:bodyPr/>
          <a:lstStyle/>
          <a:p>
            <a:r>
              <a:rPr lang="en-US" b="1" smtClean="0"/>
              <a:t>polygon tool</a:t>
            </a:r>
            <a:endParaRPr lang="en-US" smtClean="0"/>
          </a:p>
        </p:txBody>
      </p:sp>
      <p:sp>
        <p:nvSpPr>
          <p:cNvPr id="33796" name="Text Placeholder 11"/>
          <p:cNvSpPr>
            <a:spLocks noGrp="1"/>
          </p:cNvSpPr>
          <p:nvPr>
            <p:ph type="body" sz="half" idx="3"/>
          </p:nvPr>
        </p:nvSpPr>
        <p:spPr>
          <a:xfrm>
            <a:off x="4645025" y="5410200"/>
            <a:ext cx="4041775" cy="762000"/>
          </a:xfrm>
          <a:ln>
            <a:headEnd/>
            <a:tailEnd/>
          </a:ln>
        </p:spPr>
        <p:txBody>
          <a:bodyPr/>
          <a:lstStyle/>
          <a:p>
            <a:r>
              <a:rPr lang="en-US" b="1" smtClean="0"/>
              <a:t>Polygon  tool</a:t>
            </a:r>
            <a:endParaRPr lang="en-US" smtClean="0"/>
          </a:p>
        </p:txBody>
      </p:sp>
      <p:sp>
        <p:nvSpPr>
          <p:cNvPr id="13" name="Content Placeholder 12"/>
          <p:cNvSpPr>
            <a:spLocks noGrp="1"/>
          </p:cNvSpPr>
          <p:nvPr>
            <p:ph sz="quarter" idx="4"/>
          </p:nvPr>
        </p:nvSpPr>
        <p:spPr>
          <a:xfrm>
            <a:off x="4645025" y="1444625"/>
            <a:ext cx="4041775" cy="3941763"/>
          </a:xfrm>
        </p:spPr>
        <p:txBody>
          <a:bodyPr>
            <a:normAutofit fontScale="92500" lnSpcReduction="10000"/>
          </a:bodyPr>
          <a:lstStyle/>
          <a:p>
            <a:pPr marL="365760" indent="-256032" fontAlgn="auto">
              <a:spcAft>
                <a:spcPts val="0"/>
              </a:spcAft>
              <a:buFont typeface="Wingdings 3"/>
              <a:buChar char=""/>
              <a:defRPr/>
            </a:pPr>
            <a:r>
              <a:rPr lang="en-US" dirty="0" smtClean="0"/>
              <a:t>The</a:t>
            </a:r>
            <a:r>
              <a:rPr lang="en-US" b="1" dirty="0" smtClean="0"/>
              <a:t> polygon tool</a:t>
            </a:r>
            <a:r>
              <a:rPr lang="en-US" dirty="0" smtClean="0"/>
              <a:t> enables you to create a shape that has more than four sides. Select the circular frame tool, then click on the document. Drag to draw the polygonal shape. To modify the polygonal shape, click on </a:t>
            </a:r>
            <a:r>
              <a:rPr lang="en-US" b="1" dirty="0" smtClean="0"/>
              <a:t>Element</a:t>
            </a:r>
            <a:r>
              <a:rPr lang="en-US" dirty="0" smtClean="0"/>
              <a:t> and then select </a:t>
            </a:r>
            <a:r>
              <a:rPr lang="en-US" b="1" dirty="0" smtClean="0"/>
              <a:t>Polygon Settings</a:t>
            </a:r>
            <a:r>
              <a:rPr lang="en-US" dirty="0" smtClean="0"/>
              <a:t> from the drop down menu.</a:t>
            </a:r>
            <a:endParaRPr lang="en-US" dirty="0"/>
          </a:p>
        </p:txBody>
      </p:sp>
      <p:sp>
        <p:nvSpPr>
          <p:cNvPr id="33798" name="Footer Placeholder 2"/>
          <p:cNvSpPr>
            <a:spLocks noGrp="1"/>
          </p:cNvSpPr>
          <p:nvPr>
            <p:ph type="ftr" sz="quarter" idx="11"/>
          </p:nvPr>
        </p:nvSpPr>
        <p:spPr bwMode="auto">
          <a:xfrm>
            <a:off x="4379913" y="6408738"/>
            <a:ext cx="3087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pic>
        <p:nvPicPr>
          <p:cNvPr id="33799" name="Content Placeholder 8" descr="polygon.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85800" y="1557338"/>
            <a:ext cx="3352800" cy="3629025"/>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15</a:t>
            </a:r>
            <a:endParaRPr lang="en-US" dirty="0"/>
          </a:p>
        </p:txBody>
      </p:sp>
      <p:sp>
        <p:nvSpPr>
          <p:cNvPr id="34819" name="Text Placeholder 7"/>
          <p:cNvSpPr>
            <a:spLocks noGrp="1"/>
          </p:cNvSpPr>
          <p:nvPr>
            <p:ph type="body" idx="1"/>
          </p:nvPr>
        </p:nvSpPr>
        <p:spPr>
          <a:ln>
            <a:headEnd/>
            <a:tailEnd/>
          </a:ln>
        </p:spPr>
        <p:txBody>
          <a:bodyPr/>
          <a:lstStyle/>
          <a:p>
            <a:r>
              <a:rPr lang="en-US" b="1" smtClean="0"/>
              <a:t>The Hand Tool</a:t>
            </a:r>
            <a:r>
              <a:rPr lang="en-US" b="1" smtClean="0">
                <a:hlinkClick r:id="rId3" tooltip="Hand Tool"/>
              </a:rPr>
              <a:t> </a:t>
            </a:r>
            <a:endParaRPr lang="en-US" smtClean="0"/>
          </a:p>
        </p:txBody>
      </p:sp>
      <p:sp>
        <p:nvSpPr>
          <p:cNvPr id="34820" name="Text Placeholder 8"/>
          <p:cNvSpPr>
            <a:spLocks noGrp="1"/>
          </p:cNvSpPr>
          <p:nvPr>
            <p:ph type="body" sz="half" idx="3"/>
          </p:nvPr>
        </p:nvSpPr>
        <p:spPr>
          <a:xfrm>
            <a:off x="4645025" y="5410200"/>
            <a:ext cx="4041775" cy="762000"/>
          </a:xfrm>
          <a:ln>
            <a:headEnd/>
            <a:tailEnd/>
          </a:ln>
        </p:spPr>
        <p:txBody>
          <a:bodyPr/>
          <a:lstStyle/>
          <a:p>
            <a:r>
              <a:rPr lang="en-US" b="1" smtClean="0"/>
              <a:t>The Hand Tool</a:t>
            </a:r>
            <a:r>
              <a:rPr lang="en-US" b="1" smtClean="0">
                <a:hlinkClick r:id="rId3" tooltip="Hand Tool"/>
              </a:rPr>
              <a:t> </a:t>
            </a:r>
            <a:endParaRPr lang="en-US" smtClean="0"/>
          </a:p>
        </p:txBody>
      </p:sp>
      <p:pic>
        <p:nvPicPr>
          <p:cNvPr id="34821" name="Content Placeholder 6" descr="screen layout 15.png"/>
          <p:cNvPicPr>
            <a:picLocks noGrp="1" noChangeAspect="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57200" y="1609725"/>
            <a:ext cx="4040188" cy="36115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10" name="Content Placeholder 9"/>
          <p:cNvSpPr>
            <a:spLocks noGrp="1"/>
          </p:cNvSpPr>
          <p:nvPr>
            <p:ph sz="quarter" idx="4"/>
          </p:nvPr>
        </p:nvSpPr>
        <p:spPr>
          <a:xfrm>
            <a:off x="4645025" y="1444625"/>
            <a:ext cx="4041775" cy="3941763"/>
          </a:xfrm>
        </p:spPr>
        <p:txBody>
          <a:bodyPr>
            <a:normAutofit fontScale="92500" lnSpcReduction="10000"/>
          </a:bodyPr>
          <a:lstStyle/>
          <a:p>
            <a:pPr marL="365760" indent="-256032" fontAlgn="auto">
              <a:spcAft>
                <a:spcPts val="0"/>
              </a:spcAft>
              <a:buFont typeface="Wingdings 3"/>
              <a:buChar char=""/>
              <a:defRPr/>
            </a:pPr>
            <a:r>
              <a:rPr lang="en-US" dirty="0" smtClean="0"/>
              <a:t>The hand tool enables you to reposition a page on your screen for optimal view. It is especially useful when you are working with a large document and need to navigate a large page. Select the hand tool and click on the page. Drag to navigate from one part of the page to another.</a:t>
            </a:r>
          </a:p>
          <a:p>
            <a:pPr marL="365760" indent="-256032" fontAlgn="auto">
              <a:spcAft>
                <a:spcPts val="0"/>
              </a:spcAft>
              <a:buFont typeface="Wingdings 3"/>
              <a:buChar char=""/>
              <a:defRPr/>
            </a:pPr>
            <a:endParaRPr lang="en-US" dirty="0"/>
          </a:p>
        </p:txBody>
      </p:sp>
      <p:sp>
        <p:nvSpPr>
          <p:cNvPr id="34823" name="Footer Placeholder 2"/>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16</a:t>
            </a:r>
            <a:endParaRPr lang="en-US" dirty="0"/>
          </a:p>
        </p:txBody>
      </p:sp>
      <p:sp>
        <p:nvSpPr>
          <p:cNvPr id="35843" name="Text Placeholder 7"/>
          <p:cNvSpPr>
            <a:spLocks noGrp="1"/>
          </p:cNvSpPr>
          <p:nvPr>
            <p:ph type="body" idx="1"/>
          </p:nvPr>
        </p:nvSpPr>
        <p:spPr>
          <a:ln>
            <a:headEnd/>
            <a:tailEnd/>
          </a:ln>
        </p:spPr>
        <p:txBody>
          <a:bodyPr/>
          <a:lstStyle/>
          <a:p>
            <a:r>
              <a:rPr lang="en-US" smtClean="0"/>
              <a:t>zoom tool</a:t>
            </a:r>
          </a:p>
        </p:txBody>
      </p:sp>
      <p:sp>
        <p:nvSpPr>
          <p:cNvPr id="35844" name="Text Placeholder 8"/>
          <p:cNvSpPr>
            <a:spLocks noGrp="1"/>
          </p:cNvSpPr>
          <p:nvPr>
            <p:ph type="body" sz="half" idx="3"/>
          </p:nvPr>
        </p:nvSpPr>
        <p:spPr>
          <a:xfrm>
            <a:off x="4645025" y="5410200"/>
            <a:ext cx="4041775" cy="762000"/>
          </a:xfrm>
          <a:ln>
            <a:headEnd/>
            <a:tailEnd/>
          </a:ln>
        </p:spPr>
        <p:txBody>
          <a:bodyPr/>
          <a:lstStyle/>
          <a:p>
            <a:r>
              <a:rPr lang="en-US" smtClean="0"/>
              <a:t>zoom tool</a:t>
            </a:r>
          </a:p>
        </p:txBody>
      </p:sp>
      <p:pic>
        <p:nvPicPr>
          <p:cNvPr id="35845" name="Content Placeholder 5" descr="screen layout 16.png"/>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620838"/>
            <a:ext cx="4040188" cy="3589337"/>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pic>
      <p:sp>
        <p:nvSpPr>
          <p:cNvPr id="35846" name="Content Placeholder 9"/>
          <p:cNvSpPr>
            <a:spLocks noGrp="1"/>
          </p:cNvSpPr>
          <p:nvPr>
            <p:ph sz="quarter" idx="4"/>
          </p:nvPr>
        </p:nvSpPr>
        <p:spPr>
          <a:xfrm>
            <a:off x="4645025" y="1444625"/>
            <a:ext cx="4041775" cy="3941763"/>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smtClean="0"/>
              <a:t>The zoom tool enables you to magnify or shrink the area of the page on your screen.</a:t>
            </a:r>
          </a:p>
        </p:txBody>
      </p:sp>
      <p:sp>
        <p:nvSpPr>
          <p:cNvPr id="35847" name="Footer Placeholder 2"/>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pPr marL="365760" indent="-256032" fontAlgn="auto">
              <a:spcAft>
                <a:spcPts val="0"/>
              </a:spcAft>
              <a:buFont typeface="Wingdings 3"/>
              <a:buChar char=""/>
              <a:defRPr/>
            </a:pPr>
            <a:r>
              <a:rPr lang="en-US" dirty="0" smtClean="0"/>
              <a:t>There are two ways of creating a new document namely.</a:t>
            </a:r>
          </a:p>
          <a:p>
            <a:pPr marL="850392" lvl="1" indent="-457200" fontAlgn="auto">
              <a:spcBef>
                <a:spcPts val="324"/>
              </a:spcBef>
              <a:spcAft>
                <a:spcPts val="0"/>
              </a:spcAft>
              <a:buFont typeface="+mj-lt"/>
              <a:buAutoNum type="arabicPeriod"/>
              <a:defRPr/>
            </a:pPr>
            <a:r>
              <a:rPr lang="en-US" dirty="0" smtClean="0"/>
              <a:t>Use a built-in PageMaker template</a:t>
            </a:r>
          </a:p>
          <a:p>
            <a:pPr marL="850392" lvl="1" indent="-457200" fontAlgn="auto">
              <a:spcBef>
                <a:spcPts val="324"/>
              </a:spcBef>
              <a:spcAft>
                <a:spcPts val="0"/>
              </a:spcAft>
              <a:buFont typeface="+mj-lt"/>
              <a:buAutoNum type="arabicPeriod"/>
              <a:defRPr/>
            </a:pPr>
            <a:r>
              <a:rPr lang="en-US" dirty="0" smtClean="0"/>
              <a:t>Use the Document Setup dialog box </a:t>
            </a:r>
          </a:p>
          <a:p>
            <a:pPr marL="594360" indent="-457200" fontAlgn="auto">
              <a:spcAft>
                <a:spcPts val="0"/>
              </a:spcAft>
              <a:buFont typeface="Wingdings 3"/>
              <a:buNone/>
              <a:defRPr/>
            </a:pPr>
            <a:r>
              <a:rPr lang="en-US" b="1" i="1" dirty="0" smtClean="0">
                <a:latin typeface="Angsana New" pitchFamily="18" charset="-34"/>
                <a:cs typeface="Angsana New" pitchFamily="18" charset="-34"/>
              </a:rPr>
              <a:t>/*In our tutorial, we will focus mostly on the use of the document setup dialog box*/</a:t>
            </a:r>
          </a:p>
        </p:txBody>
      </p:sp>
      <p:sp>
        <p:nvSpPr>
          <p:cNvPr id="36867"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8"/>
          <p:cNvSpPr>
            <a:spLocks noGrp="1"/>
          </p:cNvSpPr>
          <p:nvPr>
            <p:ph sz="half" idx="1"/>
          </p:nvPr>
        </p:nvSpPr>
        <p:spPr>
          <a:xfrm>
            <a:off x="457200" y="1481138"/>
            <a:ext cx="4038600" cy="4525962"/>
          </a:xfrm>
        </p:spPr>
        <p:txBody>
          <a:bodyPr/>
          <a:lstStyle/>
          <a:p>
            <a:pPr marL="593725" indent="-457200">
              <a:buFont typeface="Wingdings 3" pitchFamily="18" charset="2"/>
              <a:buNone/>
            </a:pPr>
            <a:r>
              <a:rPr lang="en-US" smtClean="0">
                <a:solidFill>
                  <a:srgbClr val="FFFF00"/>
                </a:solidFill>
              </a:rPr>
              <a:t>Using the Document Setup dialog box</a:t>
            </a:r>
          </a:p>
          <a:p>
            <a:pPr marL="593725" indent="-457200"/>
            <a:r>
              <a:rPr lang="en-US" smtClean="0"/>
              <a:t>From file menu of an open Adobe PageMaker 7.0 window click new </a:t>
            </a:r>
            <a:r>
              <a:rPr lang="en-US" i="1" smtClean="0"/>
              <a:t>–a document dialog box will appear. </a:t>
            </a:r>
          </a:p>
        </p:txBody>
      </p:sp>
      <p:pic>
        <p:nvPicPr>
          <p:cNvPr id="37891" name="Content Placeholder 5" descr="document setup window.pn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97400" y="1524000"/>
            <a:ext cx="3937000" cy="4506913"/>
          </a:xfrm>
        </p:spPr>
      </p:pic>
      <p:sp>
        <p:nvSpPr>
          <p:cNvPr id="37892" name="Footer Placeholder 6"/>
          <p:cNvSpPr>
            <a:spLocks noGrp="1"/>
          </p:cNvSpPr>
          <p:nvPr>
            <p:ph type="ftr" sz="quarter" idx="11"/>
          </p:nvPr>
        </p:nvSpPr>
        <p:spPr bwMode="auto">
          <a:xfrm>
            <a:off x="4379913" y="6408738"/>
            <a:ext cx="33162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pPr>
              <a:buFont typeface="Wingdings 3" pitchFamily="18" charset="2"/>
              <a:buNone/>
            </a:pPr>
            <a:endParaRPr lang="en-US" i="1" smtClean="0">
              <a:solidFill>
                <a:srgbClr val="FF0000"/>
              </a:solidFill>
              <a:latin typeface="Angsana New"/>
              <a:ea typeface="Angsana New"/>
              <a:cs typeface="Angsana New"/>
            </a:endParaRPr>
          </a:p>
        </p:txBody>
      </p:sp>
      <p:sp>
        <p:nvSpPr>
          <p:cNvPr id="11267" name="Footer Placeholder 2"/>
          <p:cNvSpPr>
            <a:spLocks noGrp="1"/>
          </p:cNvSpPr>
          <p:nvPr>
            <p:ph type="ftr" sz="quarter" idx="11"/>
          </p:nvPr>
        </p:nvSpPr>
        <p:spPr bwMode="auto">
          <a:xfrm>
            <a:off x="4379913" y="6408738"/>
            <a:ext cx="40020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1</a:t>
            </a:r>
            <a:endParaRPr lang="en-US" dirty="0"/>
          </a:p>
        </p:txBody>
      </p:sp>
      <p:pic>
        <p:nvPicPr>
          <p:cNvPr id="11269" name="Picture 5" descr="screen layout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8"/>
          <p:cNvSpPr>
            <a:spLocks noGrp="1"/>
          </p:cNvSpPr>
          <p:nvPr>
            <p:ph idx="1"/>
          </p:nvPr>
        </p:nvSpPr>
        <p:spPr/>
        <p:txBody>
          <a:bodyPr/>
          <a:lstStyle/>
          <a:p>
            <a:pPr>
              <a:buFont typeface="Wingdings 3" pitchFamily="18" charset="2"/>
              <a:buNone/>
            </a:pPr>
            <a:r>
              <a:rPr lang="en-US" b="1" smtClean="0">
                <a:solidFill>
                  <a:srgbClr val="FF0000"/>
                </a:solidFill>
              </a:rPr>
              <a:t>Using the Document Setup Dialog Box</a:t>
            </a:r>
          </a:p>
          <a:p>
            <a:r>
              <a:rPr lang="en-US" smtClean="0"/>
              <a:t>The </a:t>
            </a:r>
            <a:r>
              <a:rPr lang="en-US" b="1" i="1" smtClean="0"/>
              <a:t>Document Setup</a:t>
            </a:r>
            <a:r>
              <a:rPr lang="en-US" smtClean="0"/>
              <a:t> dialog box enables you to customize your document design. It provides a range of options that you can use to select your page size, specify the document's orientation, print a double-sided document, rotate your document, enlarge or reduce your printout, as well as adjusting the printable area. </a:t>
            </a:r>
          </a:p>
        </p:txBody>
      </p:sp>
      <p:sp>
        <p:nvSpPr>
          <p:cNvPr id="38915"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8"/>
          <p:cNvSpPr>
            <a:spLocks noGrp="1"/>
          </p:cNvSpPr>
          <p:nvPr>
            <p:ph idx="1"/>
          </p:nvPr>
        </p:nvSpPr>
        <p:spPr/>
        <p:txBody>
          <a:bodyPr/>
          <a:lstStyle/>
          <a:p>
            <a:pPr>
              <a:buFont typeface="Wingdings 3" pitchFamily="18" charset="2"/>
              <a:buNone/>
            </a:pPr>
            <a:r>
              <a:rPr lang="en-US" b="1" smtClean="0">
                <a:solidFill>
                  <a:srgbClr val="FF0000"/>
                </a:solidFill>
              </a:rPr>
              <a:t>Setting Page Size</a:t>
            </a:r>
            <a:endParaRPr lang="en-US" smtClean="0">
              <a:solidFill>
                <a:srgbClr val="FF0000"/>
              </a:solidFill>
            </a:endParaRPr>
          </a:p>
          <a:p>
            <a:r>
              <a:rPr lang="en-US" smtClean="0"/>
              <a:t>PageMaker provides a number of standard page sizes that you can choose from. You can customize a standard page size to fit your needs under Dimensions.</a:t>
            </a:r>
          </a:p>
        </p:txBody>
      </p:sp>
      <p:sp>
        <p:nvSpPr>
          <p:cNvPr id="39939"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8"/>
          <p:cNvSpPr>
            <a:spLocks noGrp="1"/>
          </p:cNvSpPr>
          <p:nvPr>
            <p:ph idx="1"/>
          </p:nvPr>
        </p:nvSpPr>
        <p:spPr/>
        <p:txBody>
          <a:bodyPr/>
          <a:lstStyle/>
          <a:p>
            <a:pPr>
              <a:buFont typeface="Wingdings 3" pitchFamily="18" charset="2"/>
              <a:buNone/>
            </a:pPr>
            <a:r>
              <a:rPr lang="en-US" b="1" smtClean="0">
                <a:solidFill>
                  <a:srgbClr val="FF0000"/>
                </a:solidFill>
              </a:rPr>
              <a:t>Setting Page Dimensions</a:t>
            </a:r>
            <a:endParaRPr lang="en-US" smtClean="0">
              <a:solidFill>
                <a:srgbClr val="FF0000"/>
              </a:solidFill>
            </a:endParaRPr>
          </a:p>
          <a:p>
            <a:r>
              <a:rPr lang="en-US" smtClean="0"/>
              <a:t>The default page dimensions differ based on the Page Size that you select. For example, the default for a Letter size paper is are 8.5"x11" while the default for an A4 size paper is 8.268"x 11.693"You can, however, adjust the dimensions of your selected paper size by typing in new values into the two page dimension boxes. </a:t>
            </a:r>
          </a:p>
        </p:txBody>
      </p:sp>
      <p:sp>
        <p:nvSpPr>
          <p:cNvPr id="40963"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8"/>
          <p:cNvSpPr>
            <a:spLocks noGrp="1"/>
          </p:cNvSpPr>
          <p:nvPr>
            <p:ph idx="1"/>
          </p:nvPr>
        </p:nvSpPr>
        <p:spPr/>
        <p:txBody>
          <a:bodyPr/>
          <a:lstStyle/>
          <a:p>
            <a:pPr>
              <a:buFont typeface="Wingdings 3" pitchFamily="18" charset="2"/>
              <a:buNone/>
            </a:pPr>
            <a:r>
              <a:rPr lang="en-US" b="1" smtClean="0">
                <a:solidFill>
                  <a:srgbClr val="FF0000"/>
                </a:solidFill>
              </a:rPr>
              <a:t>Page Orientation</a:t>
            </a:r>
            <a:endParaRPr lang="en-US" smtClean="0">
              <a:solidFill>
                <a:srgbClr val="FF0000"/>
              </a:solidFill>
            </a:endParaRPr>
          </a:p>
          <a:p>
            <a:r>
              <a:rPr lang="en-US" smtClean="0"/>
              <a:t>Select your page orientation to be Tall- </a:t>
            </a:r>
            <a:r>
              <a:rPr lang="en-US" b="1" i="1" smtClean="0"/>
              <a:t>for portrait</a:t>
            </a:r>
            <a:r>
              <a:rPr lang="en-US" smtClean="0"/>
              <a:t> or Wide –</a:t>
            </a:r>
            <a:r>
              <a:rPr lang="en-US" b="1" i="1" smtClean="0"/>
              <a:t>for landscape</a:t>
            </a:r>
            <a:r>
              <a:rPr lang="en-US" smtClean="0"/>
              <a:t>.</a:t>
            </a:r>
          </a:p>
        </p:txBody>
      </p:sp>
      <p:sp>
        <p:nvSpPr>
          <p:cNvPr id="41987"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pic>
        <p:nvPicPr>
          <p:cNvPr id="41989" name="Picture 4" descr="tall and w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48000"/>
            <a:ext cx="520065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8"/>
          <p:cNvSpPr>
            <a:spLocks noGrp="1"/>
          </p:cNvSpPr>
          <p:nvPr>
            <p:ph idx="1"/>
          </p:nvPr>
        </p:nvSpPr>
        <p:spPr/>
        <p:txBody>
          <a:bodyPr/>
          <a:lstStyle/>
          <a:p>
            <a:pPr>
              <a:buFont typeface="Wingdings 3" pitchFamily="18" charset="2"/>
              <a:buNone/>
            </a:pPr>
            <a:r>
              <a:rPr lang="en-US" b="1" smtClean="0">
                <a:solidFill>
                  <a:srgbClr val="FF0000"/>
                </a:solidFill>
              </a:rPr>
              <a:t>Selecting Options For Single and Multiple Pages</a:t>
            </a:r>
          </a:p>
          <a:p>
            <a:r>
              <a:rPr lang="en-US" smtClean="0"/>
              <a:t>Your selections in the Options section will determine how PageMaker will handle a document that has multiple pages. </a:t>
            </a:r>
          </a:p>
          <a:p>
            <a:pPr>
              <a:buFont typeface="Wingdings 3" pitchFamily="18" charset="2"/>
              <a:buNone/>
            </a:pPr>
            <a:r>
              <a:rPr lang="en-US" b="1" smtClean="0"/>
              <a:t>Single-sided</a:t>
            </a:r>
            <a:r>
              <a:rPr lang="en-US" smtClean="0"/>
              <a:t> </a:t>
            </a:r>
          </a:p>
          <a:p>
            <a:r>
              <a:rPr lang="en-US" smtClean="0"/>
              <a:t>Select this option by un-checking the </a:t>
            </a:r>
            <a:r>
              <a:rPr lang="en-US" b="1" smtClean="0"/>
              <a:t>Double-sided box</a:t>
            </a:r>
            <a:r>
              <a:rPr lang="en-US" smtClean="0"/>
              <a:t>. The single-sided option creates</a:t>
            </a:r>
            <a:r>
              <a:rPr lang="en-US" b="1" smtClean="0"/>
              <a:t> </a:t>
            </a:r>
            <a:r>
              <a:rPr lang="en-US" smtClean="0"/>
              <a:t>a publication that will print on only one side of each page. Only one master page will be created.</a:t>
            </a:r>
          </a:p>
        </p:txBody>
      </p:sp>
      <p:sp>
        <p:nvSpPr>
          <p:cNvPr id="43011"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85000" lnSpcReduction="20000"/>
          </a:bodyPr>
          <a:lstStyle/>
          <a:p>
            <a:pPr marL="365760" indent="-256032" fontAlgn="auto">
              <a:spcAft>
                <a:spcPts val="0"/>
              </a:spcAft>
              <a:buFont typeface="Wingdings 3"/>
              <a:buNone/>
              <a:defRPr/>
            </a:pPr>
            <a:r>
              <a:rPr lang="en-US" b="1" dirty="0" smtClean="0">
                <a:solidFill>
                  <a:srgbClr val="FF0000"/>
                </a:solidFill>
              </a:rPr>
              <a:t>Selecting Options For Single and Multiple Pages</a:t>
            </a:r>
          </a:p>
          <a:p>
            <a:pPr marL="365760" indent="-256032" fontAlgn="auto">
              <a:spcAft>
                <a:spcPts val="0"/>
              </a:spcAft>
              <a:buFont typeface="Wingdings 3"/>
              <a:buNone/>
              <a:defRPr/>
            </a:pPr>
            <a:r>
              <a:rPr lang="en-US" b="1" dirty="0" smtClean="0"/>
              <a:t>Double-sided</a:t>
            </a:r>
            <a:r>
              <a:rPr lang="en-US" dirty="0" smtClean="0"/>
              <a:t> </a:t>
            </a:r>
          </a:p>
          <a:p>
            <a:pPr marL="365760" indent="-256032" fontAlgn="auto">
              <a:spcAft>
                <a:spcPts val="0"/>
              </a:spcAft>
              <a:buFont typeface="Wingdings 3"/>
              <a:buChar char=""/>
              <a:defRPr/>
            </a:pPr>
            <a:r>
              <a:rPr lang="en-US" dirty="0" smtClean="0"/>
              <a:t>Select this option for a publication that will print on both sides of each page. The pages will still be displayed one at a time on your screen. However, two master pages will be created.</a:t>
            </a:r>
          </a:p>
          <a:p>
            <a:pPr marL="365760" indent="-256032" fontAlgn="auto">
              <a:spcAft>
                <a:spcPts val="0"/>
              </a:spcAft>
              <a:buFont typeface="Wingdings 3"/>
              <a:buNone/>
              <a:defRPr/>
            </a:pPr>
            <a:r>
              <a:rPr lang="en-US" b="1" dirty="0" smtClean="0"/>
              <a:t>Facing</a:t>
            </a:r>
            <a:r>
              <a:rPr lang="en-US" dirty="0" smtClean="0"/>
              <a:t> </a:t>
            </a:r>
            <a:r>
              <a:rPr lang="en-US" b="1" dirty="0" smtClean="0"/>
              <a:t>Pages </a:t>
            </a:r>
            <a:endParaRPr lang="en-US" dirty="0" smtClean="0"/>
          </a:p>
          <a:p>
            <a:pPr marL="365760" indent="-256032" fontAlgn="auto">
              <a:spcAft>
                <a:spcPts val="0"/>
              </a:spcAft>
              <a:buFont typeface="Wingdings 3"/>
              <a:buChar char=""/>
              <a:defRPr/>
            </a:pPr>
            <a:r>
              <a:rPr lang="en-US" dirty="0" smtClean="0"/>
              <a:t>Select this option to display two pages at a time on your screen (all except page 1, which is typically displayed alone). This is the appropriate option if you are working on a booklet or magazine, which will have their pages set up to face each other, much like a book's. You cannot have facing pages unless they are double sided.</a:t>
            </a:r>
          </a:p>
        </p:txBody>
      </p:sp>
      <p:sp>
        <p:nvSpPr>
          <p:cNvPr id="44035"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8"/>
          <p:cNvSpPr>
            <a:spLocks noGrp="1"/>
          </p:cNvSpPr>
          <p:nvPr>
            <p:ph idx="1"/>
          </p:nvPr>
        </p:nvSpPr>
        <p:spPr/>
        <p:txBody>
          <a:bodyPr/>
          <a:lstStyle/>
          <a:p>
            <a:pPr>
              <a:buFont typeface="Wingdings 3" pitchFamily="18" charset="2"/>
              <a:buNone/>
            </a:pPr>
            <a:r>
              <a:rPr lang="en-US" b="1" smtClean="0">
                <a:solidFill>
                  <a:srgbClr val="FF0000"/>
                </a:solidFill>
              </a:rPr>
              <a:t>Selecting Options For Single and Multiple Pages</a:t>
            </a:r>
          </a:p>
          <a:p>
            <a:pPr>
              <a:buFont typeface="Wingdings 3" pitchFamily="18" charset="2"/>
              <a:buNone/>
            </a:pPr>
            <a:r>
              <a:rPr lang="en-US" b="1" smtClean="0"/>
              <a:t>Adjust Layout </a:t>
            </a:r>
            <a:endParaRPr lang="en-US" smtClean="0"/>
          </a:p>
          <a:p>
            <a:r>
              <a:rPr lang="en-US" smtClean="0"/>
              <a:t>Select this option if you want to change your document's properties after it has been created. The Adjust Layout option forces PageMaker to re-arrange your document to fit new settings.</a:t>
            </a:r>
          </a:p>
        </p:txBody>
      </p:sp>
      <p:sp>
        <p:nvSpPr>
          <p:cNvPr id="45059"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8"/>
          <p:cNvSpPr>
            <a:spLocks noGrp="1"/>
          </p:cNvSpPr>
          <p:nvPr>
            <p:ph idx="1"/>
          </p:nvPr>
        </p:nvSpPr>
        <p:spPr/>
        <p:txBody>
          <a:bodyPr/>
          <a:lstStyle/>
          <a:p>
            <a:pPr>
              <a:buFont typeface="Wingdings 3" pitchFamily="18" charset="2"/>
              <a:buNone/>
            </a:pPr>
            <a:r>
              <a:rPr lang="en-US" b="1" smtClean="0">
                <a:solidFill>
                  <a:srgbClr val="FF0000"/>
                </a:solidFill>
              </a:rPr>
              <a:t>Number of Pages </a:t>
            </a:r>
            <a:endParaRPr lang="en-US" smtClean="0">
              <a:solidFill>
                <a:srgbClr val="FF0000"/>
              </a:solidFill>
            </a:endParaRPr>
          </a:p>
          <a:p>
            <a:r>
              <a:rPr lang="en-US" smtClean="0"/>
              <a:t>Use this option to change the total number of pages that you want to have in your document. Type the desired number into the </a:t>
            </a:r>
            <a:r>
              <a:rPr lang="en-US" i="1" smtClean="0"/>
              <a:t>Number of pages</a:t>
            </a:r>
            <a:r>
              <a:rPr lang="en-US" smtClean="0"/>
              <a:t> textbox. Change the number of pages by typing the appropriate number in the </a:t>
            </a:r>
            <a:r>
              <a:rPr lang="en-US" i="1" smtClean="0"/>
              <a:t>Number of pages</a:t>
            </a:r>
            <a:r>
              <a:rPr lang="en-US" smtClean="0"/>
              <a:t> text box.</a:t>
            </a:r>
          </a:p>
        </p:txBody>
      </p:sp>
      <p:sp>
        <p:nvSpPr>
          <p:cNvPr id="46083"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8"/>
          <p:cNvSpPr>
            <a:spLocks noGrp="1"/>
          </p:cNvSpPr>
          <p:nvPr>
            <p:ph idx="1"/>
          </p:nvPr>
        </p:nvSpPr>
        <p:spPr/>
        <p:txBody>
          <a:bodyPr/>
          <a:lstStyle/>
          <a:p>
            <a:pPr>
              <a:buFont typeface="Wingdings 3" pitchFamily="18" charset="2"/>
              <a:buNone/>
            </a:pPr>
            <a:r>
              <a:rPr lang="en-US" b="1" smtClean="0">
                <a:solidFill>
                  <a:srgbClr val="FF0000"/>
                </a:solidFill>
              </a:rPr>
              <a:t>Restart page numbering</a:t>
            </a:r>
            <a:endParaRPr lang="en-US" smtClean="0">
              <a:solidFill>
                <a:srgbClr val="FF0000"/>
              </a:solidFill>
            </a:endParaRPr>
          </a:p>
          <a:p>
            <a:r>
              <a:rPr lang="en-US" smtClean="0"/>
              <a:t>PageMaker will, by default, begin all numbered pages from page 1. Select the "</a:t>
            </a:r>
            <a:r>
              <a:rPr lang="en-US" i="1" smtClean="0"/>
              <a:t>Restart page numbering</a:t>
            </a:r>
            <a:r>
              <a:rPr lang="en-US" smtClean="0"/>
              <a:t>" option if you are working with numbered pages, and want your document to start with a page number other than 1. Check the </a:t>
            </a:r>
            <a:r>
              <a:rPr lang="en-US" i="1" smtClean="0"/>
              <a:t>Restart page numbering</a:t>
            </a:r>
            <a:r>
              <a:rPr lang="en-US" smtClean="0"/>
              <a:t> and then type the desired starting number into the </a:t>
            </a:r>
            <a:r>
              <a:rPr lang="en-US" i="1" smtClean="0"/>
              <a:t>Start page# </a:t>
            </a:r>
            <a:r>
              <a:rPr lang="en-US" smtClean="0"/>
              <a:t>text box.</a:t>
            </a:r>
          </a:p>
        </p:txBody>
      </p:sp>
      <p:sp>
        <p:nvSpPr>
          <p:cNvPr id="47107"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92500" lnSpcReduction="20000"/>
          </a:bodyPr>
          <a:lstStyle/>
          <a:p>
            <a:pPr marL="365760" indent="-256032" fontAlgn="auto">
              <a:spcAft>
                <a:spcPts val="0"/>
              </a:spcAft>
              <a:buFont typeface="Wingdings 3"/>
              <a:buNone/>
              <a:defRPr/>
            </a:pPr>
            <a:r>
              <a:rPr lang="en-US" b="1" dirty="0" smtClean="0">
                <a:solidFill>
                  <a:srgbClr val="FF0000"/>
                </a:solidFill>
              </a:rPr>
              <a:t>Setting Your Margins</a:t>
            </a:r>
          </a:p>
          <a:p>
            <a:pPr marL="365760" indent="-256032" fontAlgn="auto">
              <a:spcAft>
                <a:spcPts val="0"/>
              </a:spcAft>
              <a:buFont typeface="Wingdings 3"/>
              <a:buChar char=""/>
              <a:defRPr/>
            </a:pPr>
            <a:r>
              <a:rPr lang="en-US" dirty="0" smtClean="0"/>
              <a:t>Select the margins for your document in this section. A margin refers to the space between your text or image and the edge of your page. Margins are defined as </a:t>
            </a:r>
            <a:r>
              <a:rPr lang="en-US" i="1" dirty="0" smtClean="0"/>
              <a:t>Inside</a:t>
            </a:r>
            <a:r>
              <a:rPr lang="en-US" dirty="0" smtClean="0"/>
              <a:t> and </a:t>
            </a:r>
            <a:r>
              <a:rPr lang="en-US" i="1" dirty="0" smtClean="0"/>
              <a:t>Outside</a:t>
            </a:r>
            <a:r>
              <a:rPr lang="en-US" dirty="0" smtClean="0"/>
              <a:t>, or </a:t>
            </a:r>
            <a:r>
              <a:rPr lang="en-US" i="1" dirty="0" smtClean="0"/>
              <a:t>Right </a:t>
            </a:r>
            <a:r>
              <a:rPr lang="en-US" dirty="0" smtClean="0"/>
              <a:t>and</a:t>
            </a:r>
            <a:r>
              <a:rPr lang="en-US" i="1" dirty="0" smtClean="0"/>
              <a:t> Left</a:t>
            </a:r>
            <a:r>
              <a:rPr lang="en-US" dirty="0" smtClean="0"/>
              <a:t>.</a:t>
            </a:r>
          </a:p>
          <a:p>
            <a:pPr marL="365760" indent="-256032" fontAlgn="auto">
              <a:spcAft>
                <a:spcPts val="0"/>
              </a:spcAft>
              <a:buFont typeface="Wingdings 3"/>
              <a:buChar char=""/>
              <a:defRPr/>
            </a:pPr>
            <a:r>
              <a:rPr lang="en-US" dirty="0" smtClean="0"/>
              <a:t>*When you set up your document for double-sided printing, your margins will be defined as </a:t>
            </a:r>
            <a:r>
              <a:rPr lang="en-US" i="1" dirty="0" smtClean="0"/>
              <a:t>Inside </a:t>
            </a:r>
            <a:r>
              <a:rPr lang="en-US" dirty="0" smtClean="0"/>
              <a:t>and </a:t>
            </a:r>
            <a:r>
              <a:rPr lang="en-US" i="1" dirty="0" smtClean="0"/>
              <a:t>Outside</a:t>
            </a:r>
            <a:r>
              <a:rPr lang="en-US" dirty="0" smtClean="0"/>
              <a:t>. The Inside margin is in the inner side of the page, where the document binding will be.</a:t>
            </a:r>
          </a:p>
          <a:p>
            <a:pPr marL="365760" indent="-256032" fontAlgn="auto">
              <a:spcAft>
                <a:spcPts val="0"/>
              </a:spcAft>
              <a:buFont typeface="Wingdings 3"/>
              <a:buChar char=""/>
              <a:defRPr/>
            </a:pPr>
            <a:r>
              <a:rPr lang="en-US" dirty="0" smtClean="0"/>
              <a:t>*When you set up your document for single-sided printing, your margins will be defined as </a:t>
            </a:r>
            <a:r>
              <a:rPr lang="en-US" i="1" dirty="0" smtClean="0"/>
              <a:t>Right</a:t>
            </a:r>
            <a:r>
              <a:rPr lang="en-US" dirty="0" smtClean="0"/>
              <a:t> and </a:t>
            </a:r>
            <a:r>
              <a:rPr lang="en-US" i="1" dirty="0" smtClean="0"/>
              <a:t>Left</a:t>
            </a:r>
            <a:r>
              <a:rPr lang="en-US" dirty="0" smtClean="0"/>
              <a:t>. </a:t>
            </a:r>
            <a:endParaRPr lang="en-US" dirty="0"/>
          </a:p>
        </p:txBody>
      </p:sp>
      <p:sp>
        <p:nvSpPr>
          <p:cNvPr id="48131"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6" descr="scren layout 2.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481138"/>
            <a:ext cx="7086600" cy="4525962"/>
          </a:xfrm>
        </p:spPr>
      </p:pic>
      <p:sp>
        <p:nvSpPr>
          <p:cNvPr id="12291" name="Footer Placeholder 2"/>
          <p:cNvSpPr>
            <a:spLocks noGrp="1"/>
          </p:cNvSpPr>
          <p:nvPr>
            <p:ph type="ftr" sz="quarter" idx="11"/>
          </p:nvPr>
        </p:nvSpPr>
        <p:spPr bwMode="auto">
          <a:xfrm>
            <a:off x="4379913" y="6408738"/>
            <a:ext cx="40020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4" name="Title 3"/>
          <p:cNvSpPr>
            <a:spLocks noGrp="1"/>
          </p:cNvSpPr>
          <p:nvPr>
            <p:ph type="title"/>
          </p:nvPr>
        </p:nvSpPr>
        <p:spPr/>
        <p:txBody>
          <a:bodyPr>
            <a:normAutofit fontScale="90000"/>
          </a:bodyPr>
          <a:lstStyle/>
          <a:p>
            <a:pPr fontAlgn="auto">
              <a:spcAft>
                <a:spcPts val="0"/>
              </a:spcAft>
              <a:defRPr/>
            </a:pPr>
            <a:r>
              <a:rPr lang="en-US" sz="3600" dirty="0" smtClean="0"/>
              <a:t>Launching Adobe PageMaker 7.0</a:t>
            </a:r>
            <a:br>
              <a:rPr lang="en-US" sz="3600" dirty="0" smtClean="0"/>
            </a:br>
            <a:r>
              <a:rPr lang="en-US" sz="3600" i="1" dirty="0" smtClean="0">
                <a:solidFill>
                  <a:srgbClr val="FF0000"/>
                </a:solidFill>
                <a:latin typeface="Angsana New" pitchFamily="18" charset="-34"/>
                <a:cs typeface="Angsana New" pitchFamily="18" charset="-34"/>
              </a:rPr>
              <a:t>PageMaker Screen Layout 2</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77500" lnSpcReduction="20000"/>
          </a:bodyPr>
          <a:lstStyle/>
          <a:p>
            <a:pPr marL="365760" indent="-256032" fontAlgn="auto">
              <a:spcAft>
                <a:spcPts val="0"/>
              </a:spcAft>
              <a:buFont typeface="Wingdings 3"/>
              <a:buNone/>
              <a:defRPr/>
            </a:pPr>
            <a:r>
              <a:rPr lang="en-US" b="1" dirty="0" smtClean="0">
                <a:solidFill>
                  <a:srgbClr val="FF0000"/>
                </a:solidFill>
              </a:rPr>
              <a:t>Other Document Options</a:t>
            </a:r>
          </a:p>
          <a:p>
            <a:pPr marL="365760" indent="-256032" fontAlgn="auto">
              <a:spcAft>
                <a:spcPts val="0"/>
              </a:spcAft>
              <a:buFont typeface="Wingdings 3"/>
              <a:buNone/>
              <a:defRPr/>
            </a:pPr>
            <a:r>
              <a:rPr lang="en-US" b="1" dirty="0" smtClean="0"/>
              <a:t>Target Output Resolution </a:t>
            </a:r>
            <a:endParaRPr lang="en-US" dirty="0" smtClean="0"/>
          </a:p>
          <a:p>
            <a:pPr marL="365760" indent="-256032" fontAlgn="auto">
              <a:spcAft>
                <a:spcPts val="0"/>
              </a:spcAft>
              <a:buFont typeface="Wingdings 3"/>
              <a:buChar char=""/>
              <a:defRPr/>
            </a:pPr>
            <a:r>
              <a:rPr lang="en-US" dirty="0" smtClean="0"/>
              <a:t>Use this section to select the resolution for your final document. If you intend to print your document, select the default resolution of 300 dpi. </a:t>
            </a:r>
          </a:p>
          <a:p>
            <a:pPr marL="365760" indent="-256032" fontAlgn="auto">
              <a:spcAft>
                <a:spcPts val="0"/>
              </a:spcAft>
              <a:buFont typeface="Wingdings 3"/>
              <a:buNone/>
              <a:defRPr/>
            </a:pPr>
            <a:r>
              <a:rPr lang="en-US" b="1" dirty="0" smtClean="0"/>
              <a:t>Compose to Printer</a:t>
            </a:r>
            <a:endParaRPr lang="en-US" dirty="0" smtClean="0"/>
          </a:p>
          <a:p>
            <a:pPr marL="365760" indent="-256032" fontAlgn="auto">
              <a:spcAft>
                <a:spcPts val="0"/>
              </a:spcAft>
              <a:buFont typeface="Wingdings 3"/>
              <a:buChar char=""/>
              <a:defRPr/>
            </a:pPr>
            <a:r>
              <a:rPr lang="en-US" dirty="0" smtClean="0"/>
              <a:t>Use this section to specify the printer that you will use to print the document. If your computer is part of a network that has more than one printer, use the drop-down box to select the particular one you want to print to. PageMaker uses your selection to determine the available fonts, printable area and other settings.</a:t>
            </a:r>
          </a:p>
          <a:p>
            <a:pPr marL="365760" indent="-256032" fontAlgn="auto">
              <a:spcAft>
                <a:spcPts val="0"/>
              </a:spcAft>
              <a:buFont typeface="Wingdings 3"/>
              <a:buNone/>
              <a:defRPr/>
            </a:pPr>
            <a:r>
              <a:rPr lang="en-US" b="1" dirty="0" smtClean="0"/>
              <a:t>Numbers</a:t>
            </a:r>
            <a:endParaRPr lang="en-US" dirty="0" smtClean="0"/>
          </a:p>
          <a:p>
            <a:pPr marL="365760" indent="-256032" fontAlgn="auto">
              <a:spcAft>
                <a:spcPts val="0"/>
              </a:spcAft>
              <a:buFont typeface="Wingdings 3"/>
              <a:buChar char=""/>
              <a:defRPr/>
            </a:pPr>
            <a:r>
              <a:rPr lang="en-US" dirty="0" smtClean="0"/>
              <a:t>Click on the Numbers button to select the style of page numbers for your document. Click on OK to save your selection.</a:t>
            </a:r>
            <a:endParaRPr lang="en-US" dirty="0"/>
          </a:p>
        </p:txBody>
      </p:sp>
      <p:sp>
        <p:nvSpPr>
          <p:cNvPr id="49155"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92500" lnSpcReduction="10000"/>
          </a:bodyPr>
          <a:lstStyle/>
          <a:p>
            <a:pPr marL="365760" indent="-256032" fontAlgn="auto">
              <a:spcAft>
                <a:spcPts val="0"/>
              </a:spcAft>
              <a:buFont typeface="Wingdings 3"/>
              <a:buNone/>
              <a:defRPr/>
            </a:pPr>
            <a:r>
              <a:rPr lang="en-US" b="1" dirty="0" smtClean="0">
                <a:solidFill>
                  <a:srgbClr val="FF0000"/>
                </a:solidFill>
              </a:rPr>
              <a:t>Saving Your Documents</a:t>
            </a:r>
          </a:p>
          <a:p>
            <a:pPr marL="365760" indent="-256032" fontAlgn="auto">
              <a:spcAft>
                <a:spcPts val="0"/>
              </a:spcAft>
              <a:buFont typeface="Wingdings 3"/>
              <a:buNone/>
              <a:defRPr/>
            </a:pPr>
            <a:r>
              <a:rPr lang="en-US" dirty="0" smtClean="0"/>
              <a:t>PageMaker gives you two options for saving your documents:</a:t>
            </a:r>
          </a:p>
          <a:p>
            <a:pPr marL="624078" indent="-514350" fontAlgn="auto">
              <a:spcAft>
                <a:spcPts val="0"/>
              </a:spcAft>
              <a:buFont typeface="+mj-lt"/>
              <a:buAutoNum type="arabicPeriod"/>
              <a:defRPr/>
            </a:pPr>
            <a:r>
              <a:rPr lang="en-US" dirty="0" smtClean="0"/>
              <a:t>Use the </a:t>
            </a:r>
            <a:r>
              <a:rPr lang="en-US" b="1" i="1" dirty="0" smtClean="0"/>
              <a:t>Save</a:t>
            </a:r>
            <a:r>
              <a:rPr lang="en-US" dirty="0" smtClean="0"/>
              <a:t> command</a:t>
            </a:r>
          </a:p>
          <a:p>
            <a:pPr marL="621792" lvl="1" fontAlgn="auto">
              <a:spcBef>
                <a:spcPts val="324"/>
              </a:spcBef>
              <a:spcAft>
                <a:spcPts val="0"/>
              </a:spcAft>
              <a:buFont typeface="Verdana"/>
              <a:buChar char="◦"/>
              <a:defRPr/>
            </a:pPr>
            <a:r>
              <a:rPr lang="en-US" dirty="0" smtClean="0"/>
              <a:t>To save a new document</a:t>
            </a:r>
          </a:p>
          <a:p>
            <a:pPr marL="621792" lvl="1" fontAlgn="auto">
              <a:spcBef>
                <a:spcPts val="324"/>
              </a:spcBef>
              <a:spcAft>
                <a:spcPts val="0"/>
              </a:spcAft>
              <a:buFont typeface="Verdana"/>
              <a:buChar char="◦"/>
              <a:defRPr/>
            </a:pPr>
            <a:r>
              <a:rPr lang="en-US" dirty="0" smtClean="0"/>
              <a:t>To save any modifications that you make to an existing document </a:t>
            </a:r>
          </a:p>
          <a:p>
            <a:pPr marL="624078" indent="-514350" fontAlgn="auto">
              <a:spcAft>
                <a:spcPts val="0"/>
              </a:spcAft>
              <a:buFont typeface="+mj-lt"/>
              <a:buAutoNum type="arabicPeriod"/>
              <a:defRPr/>
            </a:pPr>
            <a:r>
              <a:rPr lang="en-US" dirty="0" smtClean="0"/>
              <a:t>Use the </a:t>
            </a:r>
            <a:r>
              <a:rPr lang="en-US" b="1" i="1" dirty="0" smtClean="0"/>
              <a:t>Save As</a:t>
            </a:r>
            <a:r>
              <a:rPr lang="en-US" dirty="0" smtClean="0"/>
              <a:t> command</a:t>
            </a:r>
          </a:p>
          <a:p>
            <a:pPr marL="621792" lvl="1" fontAlgn="auto">
              <a:spcBef>
                <a:spcPts val="324"/>
              </a:spcBef>
              <a:spcAft>
                <a:spcPts val="0"/>
              </a:spcAft>
              <a:buFont typeface="Verdana"/>
              <a:buChar char="◦"/>
              <a:defRPr/>
            </a:pPr>
            <a:r>
              <a:rPr lang="en-US" dirty="0" smtClean="0"/>
              <a:t>To re-name an existing file</a:t>
            </a:r>
          </a:p>
          <a:p>
            <a:pPr marL="621792" lvl="1" fontAlgn="auto">
              <a:spcBef>
                <a:spcPts val="324"/>
              </a:spcBef>
              <a:spcAft>
                <a:spcPts val="0"/>
              </a:spcAft>
              <a:buFont typeface="Verdana"/>
              <a:buChar char="◦"/>
              <a:defRPr/>
            </a:pPr>
            <a:r>
              <a:rPr lang="en-US" dirty="0" smtClean="0"/>
              <a:t>To save as a template</a:t>
            </a:r>
          </a:p>
          <a:p>
            <a:pPr marL="621792" lvl="1" fontAlgn="auto">
              <a:spcBef>
                <a:spcPts val="324"/>
              </a:spcBef>
              <a:spcAft>
                <a:spcPts val="0"/>
              </a:spcAft>
              <a:buFont typeface="Verdana"/>
              <a:buChar char="◦"/>
              <a:defRPr/>
            </a:pPr>
            <a:r>
              <a:rPr lang="en-US" dirty="0" smtClean="0"/>
              <a:t>To save in a PageMaker 6.5 format</a:t>
            </a:r>
          </a:p>
          <a:p>
            <a:pPr marL="621792" lvl="1" fontAlgn="auto">
              <a:spcBef>
                <a:spcPts val="324"/>
              </a:spcBef>
              <a:spcAft>
                <a:spcPts val="0"/>
              </a:spcAft>
              <a:buFont typeface="Verdana"/>
              <a:buChar char="◦"/>
              <a:defRPr/>
            </a:pPr>
            <a:r>
              <a:rPr lang="en-US" dirty="0" smtClean="0"/>
              <a:t>To compact a large file</a:t>
            </a:r>
          </a:p>
          <a:p>
            <a:pPr marL="365760" indent="-256032" fontAlgn="auto">
              <a:spcAft>
                <a:spcPts val="0"/>
              </a:spcAft>
              <a:buFont typeface="Wingdings 3"/>
              <a:buChar char=""/>
              <a:defRPr/>
            </a:pPr>
            <a:endParaRPr lang="en-US" b="1" dirty="0" smtClean="0">
              <a:solidFill>
                <a:srgbClr val="FF0000"/>
              </a:solidFill>
            </a:endParaRPr>
          </a:p>
          <a:p>
            <a:pPr marL="365760" indent="-256032" fontAlgn="auto">
              <a:spcAft>
                <a:spcPts val="0"/>
              </a:spcAft>
              <a:buFont typeface="Wingdings 3"/>
              <a:buChar char=""/>
              <a:defRPr/>
            </a:pPr>
            <a:endParaRPr lang="en-US" b="1" dirty="0"/>
          </a:p>
        </p:txBody>
      </p:sp>
      <p:sp>
        <p:nvSpPr>
          <p:cNvPr id="50179"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77500" lnSpcReduction="20000"/>
          </a:bodyPr>
          <a:lstStyle/>
          <a:p>
            <a:pPr marL="365760" indent="-256032" fontAlgn="auto">
              <a:spcAft>
                <a:spcPts val="0"/>
              </a:spcAft>
              <a:buFont typeface="Wingdings 3"/>
              <a:buNone/>
              <a:defRPr/>
            </a:pPr>
            <a:r>
              <a:rPr lang="en-US" b="1" dirty="0" smtClean="0">
                <a:solidFill>
                  <a:srgbClr val="FF0000"/>
                </a:solidFill>
              </a:rPr>
              <a:t>Saving Your Documents</a:t>
            </a:r>
          </a:p>
          <a:p>
            <a:pPr marL="365760" indent="-256032" fontAlgn="auto">
              <a:spcAft>
                <a:spcPts val="0"/>
              </a:spcAft>
              <a:buFont typeface="Wingdings 3"/>
              <a:buNone/>
              <a:defRPr/>
            </a:pPr>
            <a:r>
              <a:rPr lang="en-US" b="1" dirty="0" smtClean="0"/>
              <a:t>How to Use the "Save" Command</a:t>
            </a:r>
          </a:p>
          <a:p>
            <a:pPr marL="365760" indent="-256032" fontAlgn="auto">
              <a:spcAft>
                <a:spcPts val="0"/>
              </a:spcAft>
              <a:buFont typeface="Wingdings 3"/>
              <a:buChar char=""/>
              <a:defRPr/>
            </a:pPr>
            <a:r>
              <a:rPr lang="en-US" dirty="0" smtClean="0"/>
              <a:t>Use the </a:t>
            </a:r>
            <a:r>
              <a:rPr lang="en-US" b="1" dirty="0" smtClean="0"/>
              <a:t>Save</a:t>
            </a:r>
            <a:r>
              <a:rPr lang="en-US" dirty="0" smtClean="0"/>
              <a:t> command to save a new document as well as any additional changes you make to a document that you have previously saved. Here's how to save your document using this command:</a:t>
            </a:r>
          </a:p>
          <a:p>
            <a:pPr marL="880110" lvl="1" indent="-514350" fontAlgn="auto">
              <a:spcBef>
                <a:spcPts val="324"/>
              </a:spcBef>
              <a:spcAft>
                <a:spcPts val="0"/>
              </a:spcAft>
              <a:buFont typeface="+mj-lt"/>
              <a:buAutoNum type="arabicPeriod"/>
              <a:defRPr/>
            </a:pPr>
            <a:r>
              <a:rPr lang="en-US" dirty="0" smtClean="0"/>
              <a:t>Click on </a:t>
            </a:r>
            <a:r>
              <a:rPr lang="en-US" b="1" dirty="0" smtClean="0"/>
              <a:t>File</a:t>
            </a:r>
            <a:r>
              <a:rPr lang="en-US" dirty="0" smtClean="0"/>
              <a:t> and then select </a:t>
            </a:r>
            <a:r>
              <a:rPr lang="en-US" b="1" i="1" dirty="0" smtClean="0"/>
              <a:t>Save</a:t>
            </a:r>
            <a:r>
              <a:rPr lang="en-US" dirty="0" smtClean="0"/>
              <a:t> from the drop-down menu. </a:t>
            </a:r>
            <a:r>
              <a:rPr lang="en-US" i="1" dirty="0" smtClean="0">
                <a:latin typeface="Angsana New" pitchFamily="18" charset="-34"/>
                <a:cs typeface="Angsana New" pitchFamily="18" charset="-34"/>
              </a:rPr>
              <a:t>Clicking this option will open the </a:t>
            </a:r>
            <a:r>
              <a:rPr lang="en-US" b="1" i="1" dirty="0" smtClean="0">
                <a:latin typeface="Angsana New" pitchFamily="18" charset="-34"/>
                <a:cs typeface="Angsana New" pitchFamily="18" charset="-34"/>
              </a:rPr>
              <a:t>Save Publication</a:t>
            </a:r>
            <a:r>
              <a:rPr lang="en-US" i="1" dirty="0" smtClean="0">
                <a:latin typeface="Angsana New" pitchFamily="18" charset="-34"/>
                <a:cs typeface="Angsana New" pitchFamily="18" charset="-34"/>
              </a:rPr>
              <a:t> dialog box.</a:t>
            </a:r>
          </a:p>
          <a:p>
            <a:pPr marL="880110" lvl="1" indent="-514350" fontAlgn="auto">
              <a:spcBef>
                <a:spcPts val="324"/>
              </a:spcBef>
              <a:spcAft>
                <a:spcPts val="0"/>
              </a:spcAft>
              <a:buFont typeface="+mj-lt"/>
              <a:buAutoNum type="arabicPeriod"/>
              <a:defRPr/>
            </a:pPr>
            <a:r>
              <a:rPr lang="en-US" dirty="0" smtClean="0"/>
              <a:t>Use the </a:t>
            </a:r>
            <a:r>
              <a:rPr lang="en-US" b="1" i="1" dirty="0" smtClean="0"/>
              <a:t>Save in</a:t>
            </a:r>
            <a:r>
              <a:rPr lang="en-US" dirty="0" smtClean="0"/>
              <a:t> drop-down list and the navigation window to navigate to the folder where you want to save your document.</a:t>
            </a:r>
          </a:p>
          <a:p>
            <a:pPr marL="880110" lvl="1" indent="-514350" fontAlgn="auto">
              <a:spcBef>
                <a:spcPts val="324"/>
              </a:spcBef>
              <a:spcAft>
                <a:spcPts val="0"/>
              </a:spcAft>
              <a:buFont typeface="+mj-lt"/>
              <a:buAutoNum type="arabicPeriod"/>
              <a:defRPr/>
            </a:pPr>
            <a:r>
              <a:rPr lang="en-US" dirty="0" smtClean="0"/>
              <a:t>In the </a:t>
            </a:r>
            <a:r>
              <a:rPr lang="en-US" b="1" i="1" dirty="0" smtClean="0"/>
              <a:t>File name</a:t>
            </a:r>
            <a:r>
              <a:rPr lang="en-US" dirty="0" smtClean="0"/>
              <a:t> text box, type in the name of your file. For a new document, this replaces the document's default name from </a:t>
            </a:r>
            <a:r>
              <a:rPr lang="en-US" i="1" dirty="0" smtClean="0"/>
              <a:t>Untitled</a:t>
            </a:r>
            <a:r>
              <a:rPr lang="en-US" dirty="0" smtClean="0"/>
              <a:t>.</a:t>
            </a:r>
          </a:p>
          <a:p>
            <a:pPr marL="880110" lvl="1" indent="-514350" fontAlgn="auto">
              <a:spcBef>
                <a:spcPts val="324"/>
              </a:spcBef>
              <a:spcAft>
                <a:spcPts val="0"/>
              </a:spcAft>
              <a:buFont typeface="+mj-lt"/>
              <a:buAutoNum type="arabicPeriod"/>
              <a:defRPr/>
            </a:pPr>
            <a:r>
              <a:rPr lang="en-US" dirty="0" smtClean="0"/>
              <a:t>In the </a:t>
            </a:r>
            <a:r>
              <a:rPr lang="en-US" b="1" i="1" dirty="0" smtClean="0"/>
              <a:t>Save as type</a:t>
            </a:r>
            <a:r>
              <a:rPr lang="en-US" dirty="0" smtClean="0"/>
              <a:t> drop-down list, select the desired file type: </a:t>
            </a:r>
            <a:r>
              <a:rPr lang="en-US" i="1" dirty="0" smtClean="0"/>
              <a:t>Publication</a:t>
            </a:r>
            <a:r>
              <a:rPr lang="en-US" dirty="0" smtClean="0"/>
              <a:t>, </a:t>
            </a:r>
            <a:r>
              <a:rPr lang="en-US" i="1" dirty="0" smtClean="0"/>
              <a:t>Template</a:t>
            </a:r>
            <a:r>
              <a:rPr lang="en-US" dirty="0" smtClean="0"/>
              <a:t> or </a:t>
            </a:r>
            <a:r>
              <a:rPr lang="en-US" i="1" dirty="0" smtClean="0"/>
              <a:t>A copy in 6.5 format</a:t>
            </a:r>
            <a:r>
              <a:rPr lang="en-US" dirty="0" smtClean="0"/>
              <a:t>.</a:t>
            </a:r>
          </a:p>
          <a:p>
            <a:pPr marL="880110" lvl="1" indent="-514350" fontAlgn="auto">
              <a:spcBef>
                <a:spcPts val="324"/>
              </a:spcBef>
              <a:spcAft>
                <a:spcPts val="0"/>
              </a:spcAft>
              <a:buFont typeface="+mj-lt"/>
              <a:buAutoNum type="arabicPeriod"/>
              <a:defRPr/>
            </a:pPr>
            <a:r>
              <a:rPr lang="en-US" dirty="0" smtClean="0"/>
              <a:t>When you are done, click the </a:t>
            </a:r>
            <a:r>
              <a:rPr lang="en-US" b="1" dirty="0" smtClean="0"/>
              <a:t>SAVE</a:t>
            </a:r>
            <a:r>
              <a:rPr lang="en-US" dirty="0" smtClean="0"/>
              <a:t> button. PageMaker will save all modifications you have made since the last save.</a:t>
            </a:r>
          </a:p>
          <a:p>
            <a:pPr marL="365760" indent="-256032" fontAlgn="auto">
              <a:spcAft>
                <a:spcPts val="0"/>
              </a:spcAft>
              <a:buFont typeface="Wingdings 3"/>
              <a:buChar char=""/>
              <a:defRPr/>
            </a:pPr>
            <a:endParaRPr lang="en-US" b="1" dirty="0" smtClean="0">
              <a:solidFill>
                <a:srgbClr val="FF0000"/>
              </a:solidFill>
            </a:endParaRPr>
          </a:p>
          <a:p>
            <a:pPr marL="365760" indent="-256032" fontAlgn="auto">
              <a:spcAft>
                <a:spcPts val="0"/>
              </a:spcAft>
              <a:buFont typeface="Wingdings 3"/>
              <a:buChar char=""/>
              <a:defRPr/>
            </a:pPr>
            <a:endParaRPr lang="en-US" b="1" dirty="0"/>
          </a:p>
        </p:txBody>
      </p:sp>
      <p:sp>
        <p:nvSpPr>
          <p:cNvPr id="51203"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92500" lnSpcReduction="20000"/>
          </a:bodyPr>
          <a:lstStyle/>
          <a:p>
            <a:pPr marL="365760" indent="-256032" fontAlgn="auto">
              <a:spcAft>
                <a:spcPts val="0"/>
              </a:spcAft>
              <a:buFont typeface="Wingdings 3"/>
              <a:buNone/>
              <a:defRPr/>
            </a:pPr>
            <a:r>
              <a:rPr lang="en-US" b="1" dirty="0" smtClean="0">
                <a:solidFill>
                  <a:srgbClr val="FF0000"/>
                </a:solidFill>
              </a:rPr>
              <a:t>Saving Your Documents</a:t>
            </a:r>
          </a:p>
          <a:p>
            <a:pPr marL="365760" indent="-256032" fontAlgn="auto">
              <a:spcAft>
                <a:spcPts val="0"/>
              </a:spcAft>
              <a:buFont typeface="Wingdings 3"/>
              <a:buNone/>
              <a:defRPr/>
            </a:pPr>
            <a:r>
              <a:rPr lang="en-US" b="1" dirty="0" smtClean="0"/>
              <a:t>How to Use the "Save As..." Command</a:t>
            </a:r>
          </a:p>
          <a:p>
            <a:pPr marL="624078" indent="-514350" fontAlgn="auto">
              <a:spcAft>
                <a:spcPts val="0"/>
              </a:spcAft>
              <a:buFont typeface="Wingdings" pitchFamily="2" charset="2"/>
              <a:buChar char="q"/>
              <a:defRPr/>
            </a:pPr>
            <a:r>
              <a:rPr lang="en-US" b="1" dirty="0" smtClean="0"/>
              <a:t>Re-naming an Existing File</a:t>
            </a:r>
            <a:endParaRPr lang="en-US" dirty="0" smtClean="0"/>
          </a:p>
          <a:p>
            <a:pPr marL="621792" lvl="1" fontAlgn="auto">
              <a:spcBef>
                <a:spcPts val="324"/>
              </a:spcBef>
              <a:spcAft>
                <a:spcPts val="0"/>
              </a:spcAft>
              <a:buFont typeface="Verdana"/>
              <a:buChar char="◦"/>
              <a:defRPr/>
            </a:pPr>
            <a:r>
              <a:rPr lang="en-US" dirty="0" smtClean="0"/>
              <a:t>When you use the </a:t>
            </a:r>
            <a:r>
              <a:rPr lang="en-US" b="1" dirty="0" smtClean="0"/>
              <a:t>Save As</a:t>
            </a:r>
            <a:r>
              <a:rPr lang="en-US" dirty="0" smtClean="0"/>
              <a:t> command to re-name an existing file, PageMaker saves a copy of the document under the new name, leaving the original-titled file unchanged from the last time it was saved. The new file name will now appear in the title bar, and any further modifications will be saved to the new file.</a:t>
            </a:r>
          </a:p>
          <a:p>
            <a:pPr marL="624078" indent="-514350" fontAlgn="auto">
              <a:spcAft>
                <a:spcPts val="0"/>
              </a:spcAft>
              <a:buFont typeface="Wingdings" pitchFamily="2" charset="2"/>
              <a:buChar char="q"/>
              <a:defRPr/>
            </a:pPr>
            <a:r>
              <a:rPr lang="en-US" b="1" dirty="0" smtClean="0"/>
              <a:t>Saving as a Template</a:t>
            </a:r>
            <a:endParaRPr lang="en-US" dirty="0" smtClean="0"/>
          </a:p>
          <a:p>
            <a:pPr marL="621792" lvl="1" fontAlgn="auto">
              <a:spcBef>
                <a:spcPts val="324"/>
              </a:spcBef>
              <a:spcAft>
                <a:spcPts val="0"/>
              </a:spcAft>
              <a:buFont typeface="Verdana"/>
              <a:buChar char="◦"/>
              <a:defRPr/>
            </a:pPr>
            <a:r>
              <a:rPr lang="en-US" dirty="0" smtClean="0"/>
              <a:t>You can save the formatting in a particular document by saving it as a template. This template can then be used in subsequent documents, and this saves you time by not having to format all over again.</a:t>
            </a:r>
          </a:p>
          <a:p>
            <a:pPr marL="365760" indent="-256032" fontAlgn="auto">
              <a:spcAft>
                <a:spcPts val="0"/>
              </a:spcAft>
              <a:buFont typeface="Wingdings 3"/>
              <a:buChar char=""/>
              <a:defRPr/>
            </a:pPr>
            <a:endParaRPr lang="en-US" b="1" dirty="0" smtClean="0">
              <a:solidFill>
                <a:srgbClr val="FF0000"/>
              </a:solidFill>
            </a:endParaRPr>
          </a:p>
          <a:p>
            <a:pPr marL="365760" indent="-256032" fontAlgn="auto">
              <a:spcAft>
                <a:spcPts val="0"/>
              </a:spcAft>
              <a:buFont typeface="Wingdings 3"/>
              <a:buChar char=""/>
              <a:defRPr/>
            </a:pPr>
            <a:endParaRPr lang="en-US" b="1" dirty="0"/>
          </a:p>
        </p:txBody>
      </p:sp>
      <p:sp>
        <p:nvSpPr>
          <p:cNvPr id="52227"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85000" lnSpcReduction="20000"/>
          </a:bodyPr>
          <a:lstStyle/>
          <a:p>
            <a:pPr marL="365760" indent="-256032" fontAlgn="auto">
              <a:spcAft>
                <a:spcPts val="0"/>
              </a:spcAft>
              <a:buFont typeface="Wingdings 3"/>
              <a:buNone/>
              <a:defRPr/>
            </a:pPr>
            <a:r>
              <a:rPr lang="en-US" b="1" dirty="0" smtClean="0">
                <a:solidFill>
                  <a:srgbClr val="FF0000"/>
                </a:solidFill>
              </a:rPr>
              <a:t>Saving Your Documents</a:t>
            </a:r>
          </a:p>
          <a:p>
            <a:pPr marL="365760" indent="-256032" fontAlgn="auto">
              <a:spcAft>
                <a:spcPts val="0"/>
              </a:spcAft>
              <a:buFont typeface="Wingdings 3"/>
              <a:buNone/>
              <a:defRPr/>
            </a:pPr>
            <a:r>
              <a:rPr lang="en-US" b="1" dirty="0" smtClean="0"/>
              <a:t>How to Use the "Save As..." Command</a:t>
            </a:r>
          </a:p>
          <a:p>
            <a:pPr marL="365760" indent="-256032" fontAlgn="auto">
              <a:spcAft>
                <a:spcPts val="0"/>
              </a:spcAft>
              <a:buFont typeface="Wingdings" pitchFamily="2" charset="2"/>
              <a:buChar char="q"/>
              <a:defRPr/>
            </a:pPr>
            <a:r>
              <a:rPr lang="en-US" b="1" dirty="0" smtClean="0"/>
              <a:t>Saving in a PageMaker 6.5 format</a:t>
            </a:r>
            <a:endParaRPr lang="en-US" dirty="0" smtClean="0"/>
          </a:p>
          <a:p>
            <a:pPr marL="621792" lvl="1" fontAlgn="auto">
              <a:spcBef>
                <a:spcPts val="324"/>
              </a:spcBef>
              <a:spcAft>
                <a:spcPts val="0"/>
              </a:spcAft>
              <a:buFont typeface="Verdana"/>
              <a:buChar char="◦"/>
              <a:defRPr/>
            </a:pPr>
            <a:r>
              <a:rPr lang="en-US" dirty="0" smtClean="0"/>
              <a:t>Saving your document in the earlier 6.5 formats makes it possible to share your documents with users who don't have Adobe PageMaker 7.0</a:t>
            </a:r>
          </a:p>
          <a:p>
            <a:pPr marL="365760" indent="-256032" fontAlgn="auto">
              <a:spcAft>
                <a:spcPts val="0"/>
              </a:spcAft>
              <a:buFont typeface="Wingdings" pitchFamily="2" charset="2"/>
              <a:buChar char="q"/>
              <a:defRPr/>
            </a:pPr>
            <a:r>
              <a:rPr lang="en-US" b="1" dirty="0" smtClean="0"/>
              <a:t>Compacting a Large File</a:t>
            </a:r>
            <a:endParaRPr lang="en-US" dirty="0" smtClean="0"/>
          </a:p>
          <a:p>
            <a:pPr marL="621792" lvl="1" fontAlgn="auto">
              <a:spcBef>
                <a:spcPts val="324"/>
              </a:spcBef>
              <a:spcAft>
                <a:spcPts val="0"/>
              </a:spcAft>
              <a:buFont typeface="Verdana"/>
              <a:buChar char="◦"/>
              <a:defRPr/>
            </a:pPr>
            <a:r>
              <a:rPr lang="en-US" dirty="0" smtClean="0"/>
              <a:t>If you have a large document that is hogging disk space, you can use the </a:t>
            </a:r>
            <a:r>
              <a:rPr lang="en-US" b="1" dirty="0" smtClean="0"/>
              <a:t>Save As</a:t>
            </a:r>
            <a:r>
              <a:rPr lang="en-US" dirty="0" smtClean="0"/>
              <a:t> command to compact it to take up much less disc space.</a:t>
            </a:r>
          </a:p>
          <a:p>
            <a:pPr marL="859536" lvl="2" fontAlgn="auto">
              <a:spcAft>
                <a:spcPts val="0"/>
              </a:spcAft>
              <a:buFont typeface="Wingdings 2"/>
              <a:buChar char=""/>
              <a:defRPr/>
            </a:pPr>
            <a:r>
              <a:rPr lang="en-US" dirty="0" smtClean="0"/>
              <a:t>Open the File menu and select the </a:t>
            </a:r>
            <a:r>
              <a:rPr lang="en-US" b="1" dirty="0" smtClean="0"/>
              <a:t>Save As</a:t>
            </a:r>
            <a:r>
              <a:rPr lang="en-US" dirty="0" smtClean="0"/>
              <a:t> option</a:t>
            </a:r>
          </a:p>
          <a:p>
            <a:pPr marL="859536" lvl="2" fontAlgn="auto">
              <a:spcAft>
                <a:spcPts val="0"/>
              </a:spcAft>
              <a:buFont typeface="Wingdings 2"/>
              <a:buChar char=""/>
              <a:defRPr/>
            </a:pPr>
            <a:r>
              <a:rPr lang="en-US" dirty="0" smtClean="0"/>
              <a:t>Do not change the file name. Click on the </a:t>
            </a:r>
            <a:r>
              <a:rPr lang="en-US" b="1" dirty="0" smtClean="0"/>
              <a:t>Save</a:t>
            </a:r>
            <a:r>
              <a:rPr lang="en-US" dirty="0" smtClean="0"/>
              <a:t> button</a:t>
            </a:r>
          </a:p>
          <a:p>
            <a:pPr marL="859536" lvl="2" fontAlgn="auto">
              <a:spcAft>
                <a:spcPts val="0"/>
              </a:spcAft>
              <a:buFont typeface="Wingdings 2"/>
              <a:buChar char=""/>
              <a:defRPr/>
            </a:pPr>
            <a:r>
              <a:rPr lang="en-US" dirty="0" smtClean="0"/>
              <a:t>Click Yes when prompted whether you want to replace the existing file.</a:t>
            </a:r>
          </a:p>
          <a:p>
            <a:pPr marL="859536" lvl="2" fontAlgn="auto">
              <a:spcAft>
                <a:spcPts val="0"/>
              </a:spcAft>
              <a:buFont typeface="Wingdings 2"/>
              <a:buChar char=""/>
              <a:defRPr/>
            </a:pPr>
            <a:r>
              <a:rPr lang="en-US" dirty="0" smtClean="0"/>
              <a:t>Once you click Yes, PageMaker will reorganize and save the file to take up less disc space on your drive.</a:t>
            </a:r>
          </a:p>
          <a:p>
            <a:pPr marL="365760" indent="-256032" fontAlgn="auto">
              <a:spcAft>
                <a:spcPts val="0"/>
              </a:spcAft>
              <a:buFont typeface="Wingdings 3"/>
              <a:buChar char=""/>
              <a:defRPr/>
            </a:pPr>
            <a:endParaRPr lang="en-US" b="1" dirty="0" smtClean="0">
              <a:solidFill>
                <a:srgbClr val="FF0000"/>
              </a:solidFill>
            </a:endParaRPr>
          </a:p>
          <a:p>
            <a:pPr marL="365760" indent="-256032" fontAlgn="auto">
              <a:spcAft>
                <a:spcPts val="0"/>
              </a:spcAft>
              <a:buFont typeface="Wingdings 3"/>
              <a:buChar char=""/>
              <a:defRPr/>
            </a:pPr>
            <a:endParaRPr lang="en-US" b="1" dirty="0"/>
          </a:p>
        </p:txBody>
      </p:sp>
      <p:sp>
        <p:nvSpPr>
          <p:cNvPr id="53251" name="Footer Placeholder 6"/>
          <p:cNvSpPr>
            <a:spLocks noGrp="1"/>
          </p:cNvSpPr>
          <p:nvPr>
            <p:ph type="ftr" sz="quarter" idx="11"/>
          </p:nvPr>
        </p:nvSpPr>
        <p:spPr bwMode="auto">
          <a:xfrm>
            <a:off x="4379913" y="6408738"/>
            <a:ext cx="31638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8" name="Title 7"/>
          <p:cNvSpPr>
            <a:spLocks noGrp="1"/>
          </p:cNvSpPr>
          <p:nvPr>
            <p:ph type="title"/>
          </p:nvPr>
        </p:nvSpPr>
        <p:spPr/>
        <p:txBody>
          <a:bodyPr/>
          <a:lstStyle/>
          <a:p>
            <a:pPr fontAlgn="auto">
              <a:spcAft>
                <a:spcPts val="0"/>
              </a:spcAft>
              <a:defRPr/>
            </a:pPr>
            <a:r>
              <a:rPr lang="en-US" dirty="0" smtClean="0"/>
              <a:t>Creating a new document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365760" indent="-256032" fontAlgn="auto">
              <a:spcAft>
                <a:spcPts val="0"/>
              </a:spcAft>
              <a:buFont typeface="Wingdings 3"/>
              <a:buChar char=""/>
              <a:defRPr/>
            </a:pPr>
            <a:r>
              <a:rPr lang="en-US" dirty="0" smtClean="0">
                <a:solidFill>
                  <a:srgbClr val="FF0000"/>
                </a:solidFill>
              </a:rPr>
              <a:t>Using Adobe PageMaker, design a facing pages, A3, Tall with 4 pages school magazine that has following details</a:t>
            </a:r>
          </a:p>
          <a:p>
            <a:pPr marL="621792" lvl="1" fontAlgn="auto">
              <a:spcBef>
                <a:spcPts val="324"/>
              </a:spcBef>
              <a:spcAft>
                <a:spcPts val="0"/>
              </a:spcAft>
              <a:buFont typeface="Verdana"/>
              <a:buChar char="◦"/>
              <a:defRPr/>
            </a:pPr>
            <a:r>
              <a:rPr lang="en-US" dirty="0" smtClean="0"/>
              <a:t>Give it an attractive and appropriate </a:t>
            </a:r>
            <a:r>
              <a:rPr lang="en-US" b="1" dirty="0" smtClean="0"/>
              <a:t>title</a:t>
            </a:r>
            <a:r>
              <a:rPr lang="en-US" dirty="0" smtClean="0"/>
              <a:t> that you borrow from the name of your school (page 1)</a:t>
            </a:r>
          </a:p>
          <a:p>
            <a:pPr marL="621792" lvl="1" fontAlgn="auto">
              <a:spcBef>
                <a:spcPts val="324"/>
              </a:spcBef>
              <a:spcAft>
                <a:spcPts val="0"/>
              </a:spcAft>
              <a:buFont typeface="Verdana"/>
              <a:buChar char="◦"/>
              <a:defRPr/>
            </a:pPr>
            <a:r>
              <a:rPr lang="en-US" dirty="0" smtClean="0"/>
              <a:t>The magazine should have the following headings: (Use columns to separate sections)</a:t>
            </a:r>
          </a:p>
          <a:p>
            <a:pPr marL="859536" lvl="2" fontAlgn="auto">
              <a:spcAft>
                <a:spcPts val="0"/>
              </a:spcAft>
              <a:buFont typeface="Wingdings 2"/>
              <a:buChar char=""/>
              <a:defRPr/>
            </a:pPr>
            <a:r>
              <a:rPr lang="en-US" dirty="0" smtClean="0"/>
              <a:t>Heading of breaking news (page 1)</a:t>
            </a:r>
          </a:p>
          <a:p>
            <a:pPr marL="859536" lvl="2" fontAlgn="auto">
              <a:spcAft>
                <a:spcPts val="0"/>
              </a:spcAft>
              <a:buFont typeface="Wingdings 2"/>
              <a:buChar char=""/>
              <a:defRPr/>
            </a:pPr>
            <a:r>
              <a:rPr lang="en-US" dirty="0" smtClean="0"/>
              <a:t>Academic news (page 1 &amp; 2)</a:t>
            </a:r>
          </a:p>
          <a:p>
            <a:pPr marL="859536" lvl="2" fontAlgn="auto">
              <a:spcAft>
                <a:spcPts val="0"/>
              </a:spcAft>
              <a:buFont typeface="Wingdings 2"/>
              <a:buChar char=""/>
              <a:defRPr/>
            </a:pPr>
            <a:r>
              <a:rPr lang="en-US" dirty="0" smtClean="0"/>
              <a:t>Administrative news (page 2)</a:t>
            </a:r>
          </a:p>
          <a:p>
            <a:pPr marL="859536" lvl="2" fontAlgn="auto">
              <a:spcAft>
                <a:spcPts val="0"/>
              </a:spcAft>
              <a:buFont typeface="Wingdings 2"/>
              <a:buChar char=""/>
              <a:defRPr/>
            </a:pPr>
            <a:r>
              <a:rPr lang="en-US" dirty="0" smtClean="0"/>
              <a:t>Teacher’s news (page 2 &amp; 3)</a:t>
            </a:r>
          </a:p>
          <a:p>
            <a:pPr marL="859536" lvl="2" fontAlgn="auto">
              <a:spcAft>
                <a:spcPts val="0"/>
              </a:spcAft>
              <a:buFont typeface="Wingdings 2"/>
              <a:buChar char=""/>
              <a:defRPr/>
            </a:pPr>
            <a:r>
              <a:rPr lang="en-US" dirty="0" smtClean="0"/>
              <a:t>student’s welfare (page 3 &amp; 4)</a:t>
            </a:r>
          </a:p>
          <a:p>
            <a:pPr marL="859536" lvl="2" fontAlgn="auto">
              <a:spcAft>
                <a:spcPts val="0"/>
              </a:spcAft>
              <a:buFont typeface="Wingdings 2"/>
              <a:buChar char=""/>
              <a:defRPr/>
            </a:pPr>
            <a:r>
              <a:rPr lang="en-US" dirty="0" smtClean="0"/>
              <a:t>Sports News (page 4)</a:t>
            </a:r>
          </a:p>
          <a:p>
            <a:pPr marL="621792" lvl="1" fontAlgn="auto">
              <a:spcBef>
                <a:spcPts val="324"/>
              </a:spcBef>
              <a:spcAft>
                <a:spcPts val="0"/>
              </a:spcAft>
              <a:buFont typeface="Verdana"/>
              <a:buChar char="◦"/>
              <a:defRPr/>
            </a:pPr>
            <a:r>
              <a:rPr lang="en-US" dirty="0" smtClean="0"/>
              <a:t>Fill each heading with relevant information</a:t>
            </a:r>
          </a:p>
          <a:p>
            <a:pPr marL="621792" lvl="1" fontAlgn="auto">
              <a:spcBef>
                <a:spcPts val="324"/>
              </a:spcBef>
              <a:spcAft>
                <a:spcPts val="0"/>
              </a:spcAft>
              <a:buFont typeface="Verdana"/>
              <a:buChar char="◦"/>
              <a:defRPr/>
            </a:pPr>
            <a:r>
              <a:rPr lang="en-US" dirty="0" smtClean="0"/>
              <a:t>Print and bind it using your school’s facilities (25 </a:t>
            </a:r>
            <a:r>
              <a:rPr lang="en-US" dirty="0" err="1" smtClean="0"/>
              <a:t>mks</a:t>
            </a:r>
            <a:r>
              <a:rPr lang="en-US" dirty="0" smtClean="0"/>
              <a:t>)</a:t>
            </a:r>
            <a:endParaRPr lang="en-US" dirty="0"/>
          </a:p>
        </p:txBody>
      </p:sp>
      <p:sp>
        <p:nvSpPr>
          <p:cNvPr id="54275" name="Footer Placeholder 2"/>
          <p:cNvSpPr>
            <a:spLocks noGrp="1"/>
          </p:cNvSpPr>
          <p:nvPr>
            <p:ph type="ftr" sz="quarter" idx="11"/>
          </p:nvPr>
        </p:nvSpPr>
        <p:spPr bwMode="auto">
          <a:xfrm>
            <a:off x="4379913" y="6408738"/>
            <a:ext cx="3468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4" name="Title 3"/>
          <p:cNvSpPr>
            <a:spLocks noGrp="1"/>
          </p:cNvSpPr>
          <p:nvPr>
            <p:ph type="title"/>
          </p:nvPr>
        </p:nvSpPr>
        <p:spPr/>
        <p:txBody>
          <a:bodyPr/>
          <a:lstStyle/>
          <a:p>
            <a:pPr fontAlgn="auto">
              <a:spcAft>
                <a:spcPts val="0"/>
              </a:spcAft>
              <a:defRPr/>
            </a:pPr>
            <a:r>
              <a:rPr lang="en-US" dirty="0" smtClean="0"/>
              <a:t>Practical Test –Group Work</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r>
              <a:rPr lang="en-US" smtClean="0"/>
              <a:t>The title bar will display the name of your document. If you are working with a brand new document and have yet to name it, the title bar will simply read: Untitled-1.</a:t>
            </a:r>
          </a:p>
        </p:txBody>
      </p:sp>
      <p:sp>
        <p:nvSpPr>
          <p:cNvPr id="13315" name="Footer Placeholder 2"/>
          <p:cNvSpPr>
            <a:spLocks noGrp="1"/>
          </p:cNvSpPr>
          <p:nvPr>
            <p:ph type="ftr" sz="quarter" idx="11"/>
          </p:nvPr>
        </p:nvSpPr>
        <p:spPr bwMode="auto">
          <a:xfrm>
            <a:off x="4379913" y="6408738"/>
            <a:ext cx="3468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4" name="Title 3"/>
          <p:cNvSpPr>
            <a:spLocks noGrp="1"/>
          </p:cNvSpPr>
          <p:nvPr>
            <p:ph type="title"/>
          </p:nvPr>
        </p:nvSpPr>
        <p:spPr/>
        <p:txBody>
          <a:bodyPr/>
          <a:lstStyle/>
          <a:p>
            <a:pPr fontAlgn="auto">
              <a:spcAft>
                <a:spcPts val="0"/>
              </a:spcAft>
              <a:defRPr/>
            </a:pPr>
            <a:r>
              <a:rPr lang="en-US" dirty="0" smtClean="0"/>
              <a:t>The title bar</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r>
              <a:rPr lang="en-US" smtClean="0"/>
              <a:t>PageMaker provides two customizable rulers, which run horizontally and vertically along your screen. You can set the rulers to measure in either inches or picas (picas are a unit of measurement unique to typography. One pica is equivalent to 12 points, which is about 1/6 of an inch).</a:t>
            </a:r>
          </a:p>
        </p:txBody>
      </p:sp>
      <p:sp>
        <p:nvSpPr>
          <p:cNvPr id="14339" name="Footer Placeholder 2"/>
          <p:cNvSpPr>
            <a:spLocks noGrp="1"/>
          </p:cNvSpPr>
          <p:nvPr>
            <p:ph type="ftr" sz="quarter" idx="11"/>
          </p:nvPr>
        </p:nvSpPr>
        <p:spPr bwMode="auto">
          <a:xfrm>
            <a:off x="4379913" y="6408738"/>
            <a:ext cx="3468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4" name="Title 3"/>
          <p:cNvSpPr>
            <a:spLocks noGrp="1"/>
          </p:cNvSpPr>
          <p:nvPr>
            <p:ph type="title"/>
          </p:nvPr>
        </p:nvSpPr>
        <p:spPr/>
        <p:txBody>
          <a:bodyPr/>
          <a:lstStyle/>
          <a:p>
            <a:pPr fontAlgn="auto">
              <a:spcAft>
                <a:spcPts val="0"/>
              </a:spcAft>
              <a:defRPr/>
            </a:pPr>
            <a:r>
              <a:rPr lang="en-US" dirty="0" smtClean="0"/>
              <a:t>Rulers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r>
              <a:rPr lang="en-US" smtClean="0"/>
              <a:t>This is the background that lies behind your PageMaker document. It is a handy element to use if you need to move text or images between pages. You can also place these items on the pasteboard until you decide where to position them on the page. Any text or images that you place on the pasteboard won't print.</a:t>
            </a:r>
          </a:p>
        </p:txBody>
      </p:sp>
      <p:sp>
        <p:nvSpPr>
          <p:cNvPr id="15363" name="Footer Placeholder 2"/>
          <p:cNvSpPr>
            <a:spLocks noGrp="1"/>
          </p:cNvSpPr>
          <p:nvPr>
            <p:ph type="ftr" sz="quarter" idx="11"/>
          </p:nvPr>
        </p:nvSpPr>
        <p:spPr bwMode="auto">
          <a:xfrm>
            <a:off x="4379913" y="6408738"/>
            <a:ext cx="3849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4" name="Title 3"/>
          <p:cNvSpPr>
            <a:spLocks noGrp="1"/>
          </p:cNvSpPr>
          <p:nvPr>
            <p:ph type="title"/>
          </p:nvPr>
        </p:nvSpPr>
        <p:spPr/>
        <p:txBody>
          <a:bodyPr/>
          <a:lstStyle/>
          <a:p>
            <a:pPr fontAlgn="auto">
              <a:spcAft>
                <a:spcPts val="0"/>
              </a:spcAft>
              <a:defRPr/>
            </a:pPr>
            <a:r>
              <a:rPr lang="en-US" dirty="0" smtClean="0"/>
              <a:t>Pasteboard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en-US" smtClean="0"/>
              <a:t>Much like Word and other Microsoft programs, these are designed to enable you to move from one point to the other on the page you are working on. However, you won't use the scroll bars to move from one page to another.</a:t>
            </a:r>
          </a:p>
        </p:txBody>
      </p:sp>
      <p:sp>
        <p:nvSpPr>
          <p:cNvPr id="16387" name="Footer Placeholder 2"/>
          <p:cNvSpPr>
            <a:spLocks noGrp="1"/>
          </p:cNvSpPr>
          <p:nvPr>
            <p:ph type="ftr" sz="quarter" idx="11"/>
          </p:nvPr>
        </p:nvSpPr>
        <p:spPr bwMode="auto">
          <a:xfrm>
            <a:off x="4379913" y="6408738"/>
            <a:ext cx="3849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4" name="Title 3"/>
          <p:cNvSpPr>
            <a:spLocks noGrp="1"/>
          </p:cNvSpPr>
          <p:nvPr>
            <p:ph type="title"/>
          </p:nvPr>
        </p:nvSpPr>
        <p:spPr/>
        <p:txBody>
          <a:bodyPr/>
          <a:lstStyle/>
          <a:p>
            <a:pPr fontAlgn="auto">
              <a:spcAft>
                <a:spcPts val="0"/>
              </a:spcAft>
              <a:defRPr/>
            </a:pPr>
            <a:r>
              <a:rPr lang="en-US" dirty="0" smtClean="0"/>
              <a:t>Scroll Bars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r>
              <a:rPr lang="en-US" smtClean="0"/>
              <a:t>These represent the edges of your paper. Any text or images that lie outside the boundaries or overlap them will not be printed.</a:t>
            </a:r>
          </a:p>
        </p:txBody>
      </p:sp>
      <p:sp>
        <p:nvSpPr>
          <p:cNvPr id="17411" name="Footer Placeholder 2"/>
          <p:cNvSpPr>
            <a:spLocks noGrp="1"/>
          </p:cNvSpPr>
          <p:nvPr>
            <p:ph type="ftr" sz="quarter" idx="11"/>
          </p:nvPr>
        </p:nvSpPr>
        <p:spPr bwMode="auto">
          <a:xfrm>
            <a:off x="4379913" y="6408738"/>
            <a:ext cx="38496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r>
              <a:rPr lang="en-US"/>
              <a:t>MK SOLUTIONS</a:t>
            </a:r>
          </a:p>
        </p:txBody>
      </p:sp>
      <p:sp>
        <p:nvSpPr>
          <p:cNvPr id="4" name="Title 3"/>
          <p:cNvSpPr>
            <a:spLocks noGrp="1"/>
          </p:cNvSpPr>
          <p:nvPr>
            <p:ph type="title"/>
          </p:nvPr>
        </p:nvSpPr>
        <p:spPr/>
        <p:txBody>
          <a:bodyPr/>
          <a:lstStyle/>
          <a:p>
            <a:pPr fontAlgn="auto">
              <a:spcAft>
                <a:spcPts val="0"/>
              </a:spcAft>
              <a:defRPr/>
            </a:pPr>
            <a:r>
              <a:rPr lang="en-US" dirty="0" smtClean="0"/>
              <a:t>Page Boundaries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Concourse</Template>
  <TotalTime>156</TotalTime>
  <Words>2999</Words>
  <Application>Microsoft Office PowerPoint</Application>
  <PresentationFormat>On-screen Show (4:3)</PresentationFormat>
  <Paragraphs>308</Paragraphs>
  <Slides>45</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Lucida Sans Unicode</vt:lpstr>
      <vt:lpstr>Arial</vt:lpstr>
      <vt:lpstr>Wingdings 3</vt:lpstr>
      <vt:lpstr>Verdana</vt:lpstr>
      <vt:lpstr>Wingdings 2</vt:lpstr>
      <vt:lpstr>Calibri</vt:lpstr>
      <vt:lpstr>Angsana New</vt:lpstr>
      <vt:lpstr>Wingdings</vt:lpstr>
      <vt:lpstr>Concourse</vt:lpstr>
      <vt:lpstr> DTP- Desktop Publishing </vt:lpstr>
      <vt:lpstr>Launching Adobe PageMaker 7.0</vt:lpstr>
      <vt:lpstr>Launching Adobe PageMaker 7.0 PageMaker Screen Layout 1</vt:lpstr>
      <vt:lpstr>Launching Adobe PageMaker 7.0 PageMaker Screen Layout 2</vt:lpstr>
      <vt:lpstr>The title bar</vt:lpstr>
      <vt:lpstr>Rulers </vt:lpstr>
      <vt:lpstr>Pasteboard </vt:lpstr>
      <vt:lpstr>Scroll Bars</vt:lpstr>
      <vt:lpstr>Page Boundaries</vt:lpstr>
      <vt:lpstr>Resize Box</vt:lpstr>
      <vt:lpstr>Previous Size Box</vt:lpstr>
      <vt:lpstr>The ToolBox</vt:lpstr>
      <vt:lpstr>Launching Adobe PageMaker 7.0 PageMaker Screen Layout 3</vt:lpstr>
      <vt:lpstr>Launching Adobe PageMaker 7.0 PageMaker Screen Layout 4</vt:lpstr>
      <vt:lpstr>Launching Adobe PageMaker 7.0 PageMaker Screen Layout 5</vt:lpstr>
      <vt:lpstr>Launching Adobe PageMaker 7.0 PageMaker Screen Layout 6</vt:lpstr>
      <vt:lpstr>Launching Adobe PageMaker 7.0 PageMaker Screen Layout 7</vt:lpstr>
      <vt:lpstr>Launching Adobe PageMaker 7.0 PageMaker Screen Layout 8</vt:lpstr>
      <vt:lpstr>Launching Adobe PageMaker 7.0 PageMaker Screen Layout 9</vt:lpstr>
      <vt:lpstr>Launching Adobe PageMaker 7.0 PageMaker Screen Layout 10</vt:lpstr>
      <vt:lpstr>Launching Adobe PageMaker 7.0 PageMaker Screen Layout 11</vt:lpstr>
      <vt:lpstr>Launching Adobe PageMaker 7.0 PageMaker Screen Layout 12</vt:lpstr>
      <vt:lpstr>Launching Adobe PageMaker 7.0 PageMaker Screen Layout 13</vt:lpstr>
      <vt:lpstr>Launching Adobe PageMaker 7.0 PageMaker Screen Layout 14</vt:lpstr>
      <vt:lpstr>Launching Adobe PageMaker 7.0 PageMaker Screen Layout 14</vt:lpstr>
      <vt:lpstr>Launching Adobe PageMaker 7.0 PageMaker Screen Layout 15</vt:lpstr>
      <vt:lpstr>Launching Adobe PageMaker 7.0 PageMaker Screen Layout 16</vt:lpstr>
      <vt:lpstr>Creating a new document </vt:lpstr>
      <vt:lpstr>Creating a new document </vt:lpstr>
      <vt:lpstr>Creating a new document </vt:lpstr>
      <vt:lpstr>Creating a new document </vt:lpstr>
      <vt:lpstr>Creating a new document </vt:lpstr>
      <vt:lpstr>Creating a new document </vt:lpstr>
      <vt:lpstr>Creating a new document </vt:lpstr>
      <vt:lpstr>Creating a new document </vt:lpstr>
      <vt:lpstr>Creating a new document </vt:lpstr>
      <vt:lpstr>Creating a new document </vt:lpstr>
      <vt:lpstr>Creating a new document </vt:lpstr>
      <vt:lpstr>Creating a new document </vt:lpstr>
      <vt:lpstr>Creating a new document </vt:lpstr>
      <vt:lpstr>Creating a new document </vt:lpstr>
      <vt:lpstr>Creating a new document </vt:lpstr>
      <vt:lpstr>Creating a new document </vt:lpstr>
      <vt:lpstr>Creating a new document </vt:lpstr>
      <vt:lpstr>Practical Test –Group 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DTP- Desktop Publishing </dc:title>
  <dc:creator>Maurice</dc:creator>
  <cp:lastModifiedBy>Teacher E-Solutions</cp:lastModifiedBy>
  <cp:revision>46</cp:revision>
  <dcterms:created xsi:type="dcterms:W3CDTF">2006-08-16T00:00:00Z</dcterms:created>
  <dcterms:modified xsi:type="dcterms:W3CDTF">2019-01-18T11:49:40Z</dcterms:modified>
</cp:coreProperties>
</file>