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  <p:sldId id="304" r:id="rId3"/>
    <p:sldId id="305" r:id="rId4"/>
    <p:sldId id="306" r:id="rId5"/>
    <p:sldId id="30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0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95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4859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43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26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66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85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6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2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2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5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8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5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1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9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39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38F53-9D8B-9CE9-7FEE-FA78CCFCB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71451"/>
            <a:ext cx="11309879" cy="645188"/>
          </a:xfrm>
        </p:spPr>
        <p:txBody>
          <a:bodyPr>
            <a:noAutofit/>
          </a:bodyPr>
          <a:lstStyle/>
          <a:p>
            <a:r>
              <a:rPr lang="en-US" sz="4400" u="sng" dirty="0">
                <a:solidFill>
                  <a:srgbClr val="FF0000"/>
                </a:solidFill>
              </a:rPr>
              <a:t>g. Solvent Extraction.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2804B-109E-7C73-857F-620A87085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0967"/>
            <a:ext cx="9359801" cy="5497032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/>
              <a:t>Solvent extraction is the separation of a substance from a mixture by dissolving that substance in a solvent.</a:t>
            </a:r>
          </a:p>
          <a:p>
            <a:r>
              <a:rPr lang="en-US" sz="4400" dirty="0" err="1"/>
              <a:t>E.g</a:t>
            </a:r>
            <a:r>
              <a:rPr lang="en-US" sz="4400" dirty="0"/>
              <a:t> Solvent extraction is used to extract oil from ground nuts, macadamia or cashew nuts.</a:t>
            </a:r>
          </a:p>
          <a:p>
            <a:pPr marL="0" indent="0">
              <a:buNone/>
            </a:pPr>
            <a:r>
              <a:rPr lang="en-US" sz="4400" dirty="0"/>
              <a:t>How to do it.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4400" dirty="0"/>
              <a:t>Crush about 30 ground nuts in a mortar using a pestle.</a:t>
            </a:r>
          </a:p>
          <a:p>
            <a:pPr marL="0" indent="0">
              <a:buNone/>
            </a:pP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3652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A8E3-9C49-ED40-29D7-9613F89E1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42975"/>
            <a:ext cx="11167003" cy="58007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/>
              <a:t>ii.	Add  little propanone at a time as you 			continue crushing the nuts.</a:t>
            </a:r>
          </a:p>
          <a:p>
            <a:pPr marL="0" indent="0">
              <a:buNone/>
            </a:pPr>
            <a:r>
              <a:rPr lang="en-US" sz="4400" dirty="0"/>
              <a:t>iii.	Separate the solution from the solid 				parts by either decanting or filtration.</a:t>
            </a:r>
          </a:p>
          <a:p>
            <a:pPr marL="0" indent="0">
              <a:buNone/>
            </a:pPr>
            <a:r>
              <a:rPr lang="en-US" sz="4400" dirty="0"/>
              <a:t>iv.	Heat the solution gently until all the 				propanone has evaporated.</a:t>
            </a:r>
          </a:p>
          <a:p>
            <a:pPr marL="857250" indent="-857250">
              <a:buAutoNum type="romanLcPeriod" startAt="5"/>
            </a:pPr>
            <a:r>
              <a:rPr lang="en-US" sz="4400" dirty="0"/>
              <a:t>Nut oil will be left on the evaporating 		dish.</a:t>
            </a:r>
          </a:p>
          <a:p>
            <a:pPr marL="857250" indent="-857250">
              <a:buAutoNum type="romanLcPeriod" startAt="5"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249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E80D2-6F5A-1C38-C36B-F09830C59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8"/>
            <a:ext cx="11124140" cy="604136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Why is propanone used as a solvent instead of water?</a:t>
            </a:r>
          </a:p>
          <a:p>
            <a:r>
              <a:rPr lang="en-US" sz="4400" dirty="0"/>
              <a:t>Propanone is used since it can dissolve oil. Water cannot be used in this case since it does not dissolve oil.</a:t>
            </a:r>
          </a:p>
        </p:txBody>
      </p:sp>
    </p:spTree>
    <p:extLst>
      <p:ext uri="{BB962C8B-B14F-4D97-AF65-F5344CB8AC3E}">
        <p14:creationId xmlns:p14="http://schemas.microsoft.com/office/powerpoint/2010/main" val="58444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5F564-9D17-87BD-BD30-D17F592BC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4300"/>
            <a:ext cx="11052704" cy="702338"/>
          </a:xfrm>
        </p:spPr>
        <p:txBody>
          <a:bodyPr>
            <a:noAutofit/>
          </a:bodyPr>
          <a:lstStyle/>
          <a:p>
            <a:r>
              <a:rPr lang="en-US" sz="4400" u="sng" dirty="0">
                <a:solidFill>
                  <a:srgbClr val="FF0000"/>
                </a:solidFill>
              </a:rPr>
              <a:t>h. Crystallization.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BA580-93BE-58CB-A262-95CDE48A3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16638"/>
            <a:ext cx="11052703" cy="6041361"/>
          </a:xfrm>
        </p:spPr>
        <p:txBody>
          <a:bodyPr>
            <a:normAutofit/>
          </a:bodyPr>
          <a:lstStyle/>
          <a:p>
            <a:r>
              <a:rPr lang="en-US" sz="4400" dirty="0"/>
              <a:t>Is the process of obtaining crystals from a saturated solution by slow evaporation.</a:t>
            </a:r>
          </a:p>
          <a:p>
            <a:r>
              <a:rPr lang="en-US" sz="4400" dirty="0"/>
              <a:t>A crystal is formed when particles in a substance arrange themselves into a well defined </a:t>
            </a:r>
            <a:r>
              <a:rPr lang="en-US" sz="4400" dirty="0" err="1"/>
              <a:t>structure.E.g</a:t>
            </a:r>
            <a:r>
              <a:rPr lang="en-US" sz="4400" dirty="0"/>
              <a:t> Sugar crystals.</a:t>
            </a:r>
          </a:p>
        </p:txBody>
      </p:sp>
    </p:spTree>
    <p:extLst>
      <p:ext uri="{BB962C8B-B14F-4D97-AF65-F5344CB8AC3E}">
        <p14:creationId xmlns:p14="http://schemas.microsoft.com/office/powerpoint/2010/main" val="383725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9C770-8B79-AEAF-AF98-18775728C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8588"/>
            <a:ext cx="11267016" cy="1128712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APLLICATION OF METHODS OF SEPARATION OF MIXTURES IN EVERYDAY LIFE.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D54C7-6B5B-EF83-0542-024771F7C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7338"/>
            <a:ext cx="11267016" cy="5300661"/>
          </a:xfrm>
        </p:spPr>
        <p:txBody>
          <a:bodyPr>
            <a:normAutofit/>
          </a:bodyPr>
          <a:lstStyle/>
          <a:p>
            <a:r>
              <a:rPr lang="en-US" sz="4400" dirty="0"/>
              <a:t>Extraction of oil from nuts.</a:t>
            </a:r>
          </a:p>
          <a:p>
            <a:r>
              <a:rPr lang="en-US" sz="4400" dirty="0"/>
              <a:t>Crude oil refining.</a:t>
            </a:r>
          </a:p>
          <a:p>
            <a:r>
              <a:rPr lang="en-US" sz="4400" dirty="0"/>
              <a:t>Fractional distillation of liquefied air.</a:t>
            </a:r>
          </a:p>
        </p:txBody>
      </p:sp>
    </p:spTree>
    <p:extLst>
      <p:ext uri="{BB962C8B-B14F-4D97-AF65-F5344CB8AC3E}">
        <p14:creationId xmlns:p14="http://schemas.microsoft.com/office/powerpoint/2010/main" val="187744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g. Solvent Extraction.</vt:lpstr>
      <vt:lpstr>PowerPoint Presentation</vt:lpstr>
      <vt:lpstr>PowerPoint Presentation</vt:lpstr>
      <vt:lpstr>h. Crystallization.</vt:lpstr>
      <vt:lpstr>APLLICATION OF METHODS OF SEPARATION OF MIXTURES IN EVERYDAY LIFE.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g. Solvent Extraction.</dc:title>
  <dc:creator>Teacher Harrison Ndungu</dc:creator>
  <cp:lastModifiedBy>Teacher Harrison Ndungu</cp:lastModifiedBy>
  <cp:revision>1</cp:revision>
  <dcterms:created xsi:type="dcterms:W3CDTF">2024-02-28T21:54:42Z</dcterms:created>
  <dcterms:modified xsi:type="dcterms:W3CDTF">2024-02-28T21:58:08Z</dcterms:modified>
</cp:coreProperties>
</file>