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21" r:id="rId3"/>
    <p:sldId id="294" r:id="rId4"/>
    <p:sldId id="296" r:id="rId5"/>
    <p:sldId id="298" r:id="rId6"/>
    <p:sldId id="300" r:id="rId7"/>
    <p:sldId id="301" r:id="rId8"/>
    <p:sldId id="30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1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6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7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891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8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9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80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0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6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2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0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3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7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polapix/2929140480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Bookshelves/Organic_Chemistry/Book:_How_to_be_a_Successful_Organic_Chemist_(Sandtorv)/02:_COMMON_ORGANIC_CHEMISTRY_LABORATORY_TECHNIQUES/2.04:_TLC_-ANALYSI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4E1F-E53E-2C78-3035-D16FAF90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0010"/>
            <a:ext cx="11164146" cy="736628"/>
          </a:xfrm>
        </p:spPr>
        <p:txBody>
          <a:bodyPr>
            <a:noAutofit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d. Simple Distillation.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5D12-15E0-3A07-0068-BF8742EC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164146" cy="6041361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Distillation is the process of separation of mixtures where one substance evaporates and leaves the other in the container.</a:t>
            </a:r>
          </a:p>
          <a:p>
            <a:r>
              <a:rPr lang="en-US" sz="4400" dirty="0"/>
              <a:t>The substance that evaporates later condenses and is collected in another container.</a:t>
            </a:r>
          </a:p>
          <a:p>
            <a:r>
              <a:rPr lang="en-US" sz="4400" dirty="0"/>
              <a:t>Distillation method is used to separate solids that dissolves in liquids. </a:t>
            </a:r>
          </a:p>
          <a:p>
            <a:pPr marL="0" indent="0">
              <a:buNone/>
            </a:pPr>
            <a:r>
              <a:rPr lang="en-US" sz="4400" dirty="0"/>
              <a:t>   </a:t>
            </a:r>
            <a:r>
              <a:rPr lang="en-US" sz="4400" dirty="0" err="1"/>
              <a:t>E.g</a:t>
            </a:r>
            <a:r>
              <a:rPr lang="en-US" sz="4400" dirty="0"/>
              <a:t> Salt + water. </a:t>
            </a:r>
          </a:p>
        </p:txBody>
      </p:sp>
    </p:spTree>
    <p:extLst>
      <p:ext uri="{BB962C8B-B14F-4D97-AF65-F5344CB8AC3E}">
        <p14:creationId xmlns:p14="http://schemas.microsoft.com/office/powerpoint/2010/main" val="144004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D29E-E0A5-88D1-8F09-3ED92FC2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1440"/>
            <a:ext cx="11061276" cy="725198"/>
          </a:xfrm>
        </p:spPr>
        <p:txBody>
          <a:bodyPr>
            <a:noAutofit/>
          </a:bodyPr>
          <a:lstStyle/>
          <a:p>
            <a:r>
              <a:rPr lang="en-US" sz="4400" dirty="0" err="1">
                <a:solidFill>
                  <a:srgbClr val="FF0000"/>
                </a:solidFill>
              </a:rPr>
              <a:t>e.Sublimation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5D0E62E-2A27-CB34-0D62-82C3DB729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061276" cy="594992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The change of state from solid to gaseous state is called </a:t>
            </a:r>
            <a:r>
              <a:rPr lang="en-US" sz="4400" dirty="0">
                <a:solidFill>
                  <a:srgbClr val="FF0000"/>
                </a:solidFill>
              </a:rPr>
              <a:t>Sublimation.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tx1"/>
                </a:solidFill>
              </a:rPr>
              <a:t>Sublimation method is used to separate solid – solid mixtures where one of the solid material in the mixture changes from solid to gas without passing through the liquid state.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tx1"/>
                </a:solidFill>
              </a:rPr>
              <a:t>Substances that undergo sublimation include:</a:t>
            </a:r>
          </a:p>
        </p:txBody>
      </p:sp>
    </p:spTree>
    <p:extLst>
      <p:ext uri="{BB962C8B-B14F-4D97-AF65-F5344CB8AC3E}">
        <p14:creationId xmlns:p14="http://schemas.microsoft.com/office/powerpoint/2010/main" val="36596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B2E90-D2F2-BC21-F8EC-7A6CB04A2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560070"/>
            <a:ext cx="11239500" cy="62179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Iodine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Ammonium Chloride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err="1"/>
              <a:t>Aluminium</a:t>
            </a:r>
            <a:r>
              <a:rPr lang="en-US" sz="4400" dirty="0"/>
              <a:t> Chloride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Iron (III) Chloride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Solid Carbon (iv) Oxide (Dry ice)</a:t>
            </a:r>
          </a:p>
          <a:p>
            <a:pPr marL="0" indent="0">
              <a:buNone/>
            </a:pPr>
            <a:r>
              <a:rPr lang="en-US" sz="4400" dirty="0"/>
              <a:t>Draw diagram on page 64 fig 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56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C911-B1F0-348A-DC9C-D501B5A2A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4300"/>
            <a:ext cx="11061276" cy="702338"/>
          </a:xfrm>
        </p:spPr>
        <p:txBody>
          <a:bodyPr>
            <a:noAutofit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f. Paper Chromatography.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F54E2-43D2-E0FB-4972-C96F547D7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061276" cy="6041361"/>
          </a:xfrm>
        </p:spPr>
        <p:txBody>
          <a:bodyPr>
            <a:normAutofit/>
          </a:bodyPr>
          <a:lstStyle/>
          <a:p>
            <a:r>
              <a:rPr lang="en-US" sz="4400" dirty="0"/>
              <a:t>Is a process of separating different </a:t>
            </a:r>
            <a:r>
              <a:rPr lang="en-US" sz="4400" dirty="0" err="1"/>
              <a:t>colour</a:t>
            </a:r>
            <a:r>
              <a:rPr lang="en-US" sz="4400" dirty="0"/>
              <a:t> pigments from a mixture of </a:t>
            </a:r>
            <a:r>
              <a:rPr lang="en-US" sz="4400" dirty="0" err="1"/>
              <a:t>colours</a:t>
            </a:r>
            <a:r>
              <a:rPr lang="en-US" sz="4400" dirty="0"/>
              <a:t>.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C76A14-8824-E363-47CC-FE323D2E7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57288" y="2371726"/>
            <a:ext cx="10115549" cy="437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4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11E7-5F0F-509B-88F7-35B95CEBE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338454" cy="6041361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/>
              <a:t>The </a:t>
            </a:r>
            <a:r>
              <a:rPr lang="en-US" sz="4400" dirty="0" err="1"/>
              <a:t>colour</a:t>
            </a:r>
            <a:r>
              <a:rPr lang="en-US" sz="4400" dirty="0"/>
              <a:t> pigments spread outwards from the center forming cyclic rings of different </a:t>
            </a:r>
            <a:r>
              <a:rPr lang="en-US" sz="4400" dirty="0" err="1"/>
              <a:t>colours</a:t>
            </a:r>
            <a:r>
              <a:rPr lang="en-US" sz="4400" dirty="0"/>
              <a:t>.</a:t>
            </a:r>
          </a:p>
          <a:p>
            <a:r>
              <a:rPr lang="en-US" sz="4400" dirty="0"/>
              <a:t>A solvent like kerosene, ethanol or water is used to dissolve the </a:t>
            </a:r>
            <a:r>
              <a:rPr lang="en-US" sz="4400" dirty="0" err="1"/>
              <a:t>colour</a:t>
            </a:r>
            <a:r>
              <a:rPr lang="en-US" sz="4400" dirty="0"/>
              <a:t> pigments.</a:t>
            </a:r>
          </a:p>
          <a:p>
            <a:r>
              <a:rPr lang="en-US" sz="4400" dirty="0"/>
              <a:t>The </a:t>
            </a:r>
            <a:r>
              <a:rPr lang="en-US" sz="4400" dirty="0" err="1"/>
              <a:t>colour</a:t>
            </a:r>
            <a:r>
              <a:rPr lang="en-US" sz="4400" dirty="0"/>
              <a:t> pigments have different solubilities.</a:t>
            </a:r>
          </a:p>
          <a:p>
            <a:r>
              <a:rPr lang="en-US" sz="4400" dirty="0"/>
              <a:t>The pigment that is most soluble spreads the furthest.</a:t>
            </a:r>
          </a:p>
          <a:p>
            <a:r>
              <a:rPr lang="en-US" sz="4400" dirty="0"/>
              <a:t>The </a:t>
            </a:r>
            <a:r>
              <a:rPr lang="en-US" sz="4400" dirty="0" err="1"/>
              <a:t>colour</a:t>
            </a:r>
            <a:r>
              <a:rPr lang="en-US" sz="4400" dirty="0"/>
              <a:t> pigment with the least solubility spreads the least .</a:t>
            </a:r>
          </a:p>
        </p:txBody>
      </p:sp>
    </p:spTree>
    <p:extLst>
      <p:ext uri="{BB962C8B-B14F-4D97-AF65-F5344CB8AC3E}">
        <p14:creationId xmlns:p14="http://schemas.microsoft.com/office/powerpoint/2010/main" val="32238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8D35-1DBE-578E-CC24-E0CF11A22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1550"/>
            <a:ext cx="11252728" cy="588644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 two characteristics that make it possible to separate a mixture using paper chromatography are: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dirty="0"/>
              <a:t>How easily a substance can dissolve in a solvent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dirty="0"/>
              <a:t>How strongly a substance  attaches its self on a filter paper.</a:t>
            </a:r>
          </a:p>
        </p:txBody>
      </p:sp>
    </p:spTree>
    <p:extLst>
      <p:ext uri="{BB962C8B-B14F-4D97-AF65-F5344CB8AC3E}">
        <p14:creationId xmlns:p14="http://schemas.microsoft.com/office/powerpoint/2010/main" val="253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5747B-00FE-DA23-344D-4C7AAE356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42963"/>
            <a:ext cx="10952691" cy="6015036"/>
          </a:xfrm>
        </p:spPr>
        <p:txBody>
          <a:bodyPr>
            <a:normAutofit/>
          </a:bodyPr>
          <a:lstStyle/>
          <a:p>
            <a:r>
              <a:rPr lang="en-US" sz="4400" dirty="0"/>
              <a:t>NB: The furthest point the solvent spreads is called </a:t>
            </a:r>
            <a:r>
              <a:rPr lang="en-US" sz="4400" dirty="0">
                <a:solidFill>
                  <a:srgbClr val="FF0000"/>
                </a:solidFill>
              </a:rPr>
              <a:t>solvent front.</a:t>
            </a:r>
          </a:p>
          <a:p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6470B1-D251-2A29-C4B3-809B9333A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85862" y="2428875"/>
            <a:ext cx="9501188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1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D4090-C82C-1A23-DC56-B88D20DB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71551"/>
            <a:ext cx="11295591" cy="5757862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Chromatography technique can be used in: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Sports to identify banned substances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Pharmaceuticals industry to test purity of drugs.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Food industry to determine contaminants in foods and  drinks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Cosmetic industries to identify harmful substances.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41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303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Rockwell</vt:lpstr>
      <vt:lpstr>Wingdings</vt:lpstr>
      <vt:lpstr>Damask</vt:lpstr>
      <vt:lpstr>d. Simple Distillation.</vt:lpstr>
      <vt:lpstr>e.Sublimation</vt:lpstr>
      <vt:lpstr>PowerPoint Presentation</vt:lpstr>
      <vt:lpstr>f. Paper Chromatography.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 Simple Distillation.</dc:title>
  <dc:creator>Teacher Harrison Ndungu</dc:creator>
  <cp:lastModifiedBy>Teacher Harrison Ndungu</cp:lastModifiedBy>
  <cp:revision>1</cp:revision>
  <dcterms:created xsi:type="dcterms:W3CDTF">2024-02-28T21:48:59Z</dcterms:created>
  <dcterms:modified xsi:type="dcterms:W3CDTF">2024-02-28T21:54:22Z</dcterms:modified>
</cp:coreProperties>
</file>