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82" r:id="rId3"/>
    <p:sldId id="283" r:id="rId4"/>
    <p:sldId id="284" r:id="rId5"/>
    <p:sldId id="285" r:id="rId6"/>
    <p:sldId id="287" r:id="rId7"/>
    <p:sldId id="288" r:id="rId8"/>
    <p:sldId id="290" r:id="rId9"/>
    <p:sldId id="291" r:id="rId10"/>
    <p:sldId id="29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0B160-FD83-4EE9-89EB-5304C59D7C8E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2BC2-4DBA-463B-9FD6-27B804D79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3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0B160-FD83-4EE9-89EB-5304C59D7C8E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2BC2-4DBA-463B-9FD6-27B804D79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49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0B160-FD83-4EE9-89EB-5304C59D7C8E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2BC2-4DBA-463B-9FD6-27B804D79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364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0B160-FD83-4EE9-89EB-5304C59D7C8E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2BC2-4DBA-463B-9FD6-27B804D795B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878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0B160-FD83-4EE9-89EB-5304C59D7C8E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2BC2-4DBA-463B-9FD6-27B804D79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8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0B160-FD83-4EE9-89EB-5304C59D7C8E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2BC2-4DBA-463B-9FD6-27B804D79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49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0B160-FD83-4EE9-89EB-5304C59D7C8E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2BC2-4DBA-463B-9FD6-27B804D79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97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0B160-FD83-4EE9-89EB-5304C59D7C8E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2BC2-4DBA-463B-9FD6-27B804D79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985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0B160-FD83-4EE9-89EB-5304C59D7C8E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2BC2-4DBA-463B-9FD6-27B804D79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69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0B160-FD83-4EE9-89EB-5304C59D7C8E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2BC2-4DBA-463B-9FD6-27B804D79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014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0B160-FD83-4EE9-89EB-5304C59D7C8E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2BC2-4DBA-463B-9FD6-27B804D79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404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0B160-FD83-4EE9-89EB-5304C59D7C8E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2BC2-4DBA-463B-9FD6-27B804D79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213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0B160-FD83-4EE9-89EB-5304C59D7C8E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2BC2-4DBA-463B-9FD6-27B804D79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77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0B160-FD83-4EE9-89EB-5304C59D7C8E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2BC2-4DBA-463B-9FD6-27B804D79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89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0B160-FD83-4EE9-89EB-5304C59D7C8E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2BC2-4DBA-463B-9FD6-27B804D79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21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0B160-FD83-4EE9-89EB-5304C59D7C8E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2BC2-4DBA-463B-9FD6-27B804D79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37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0B160-FD83-4EE9-89EB-5304C59D7C8E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2BC2-4DBA-463B-9FD6-27B804D79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029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0B160-FD83-4EE9-89EB-5304C59D7C8E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32BC2-4DBA-463B-9FD6-27B804D79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983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e-limu.org/topic/view/?t=60&amp;c=11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hem.libretexts.org/LibreTexts/Northeastern/08:_Gravimetric_Methods/8.2:_Precipitation_Gravimetry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c10.fr/matiere/separation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396D7-6D7C-2E33-7AC6-E12BF3931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23568"/>
            <a:ext cx="11185152" cy="69307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C00000"/>
                </a:solidFill>
              </a:rPr>
              <a:t>Separating Mixtures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12CAF-74A1-7894-5960-CECCE9160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816638"/>
            <a:ext cx="11185151" cy="5917793"/>
          </a:xfrm>
        </p:spPr>
        <p:txBody>
          <a:bodyPr>
            <a:normAutofit fontScale="70000" lnSpcReduction="20000"/>
          </a:bodyPr>
          <a:lstStyle/>
          <a:p>
            <a:r>
              <a:rPr lang="en-US" sz="4400" dirty="0"/>
              <a:t>Mixtures can be separated using different methods.</a:t>
            </a:r>
          </a:p>
          <a:p>
            <a:r>
              <a:rPr lang="en-US" sz="4400" dirty="0"/>
              <a:t>The method of separation to be used depends on: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4200" dirty="0"/>
              <a:t>The state of matter of the substance to be separated.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4200" dirty="0"/>
              <a:t>The physical properties of the substance to be separated.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4200" dirty="0"/>
              <a:t>The component to be recovered after separation.</a:t>
            </a:r>
          </a:p>
          <a:p>
            <a:r>
              <a:rPr lang="en-US" sz="4400" dirty="0"/>
              <a:t>These methods include: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4200" dirty="0"/>
              <a:t>Decanting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4200" dirty="0"/>
              <a:t>Filtration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4200" dirty="0"/>
              <a:t>Use of a magnet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4200" dirty="0"/>
              <a:t>Simple distillation</a:t>
            </a:r>
          </a:p>
        </p:txBody>
      </p:sp>
    </p:spTree>
    <p:extLst>
      <p:ext uri="{BB962C8B-B14F-4D97-AF65-F5344CB8AC3E}">
        <p14:creationId xmlns:p14="http://schemas.microsoft.com/office/powerpoint/2010/main" val="161150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E1C80-8122-DF9F-5C5D-6F91615D4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25730"/>
            <a:ext cx="11049846" cy="69090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5AA482-D7CE-CC6E-68B6-AEFDCCFAF8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795135"/>
          </a:xfrm>
        </p:spPr>
      </p:pic>
    </p:spTree>
    <p:extLst>
      <p:ext uri="{BB962C8B-B14F-4D97-AF65-F5344CB8AC3E}">
        <p14:creationId xmlns:p14="http://schemas.microsoft.com/office/powerpoint/2010/main" val="3329985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488A1-5C5A-434A-80BA-3CB5FAB15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708660"/>
            <a:ext cx="11118426" cy="6149339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4200" dirty="0"/>
              <a:t>Sublimation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4200" dirty="0"/>
              <a:t>Paper chromatography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4200" dirty="0"/>
              <a:t>Solvent extraction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4200" dirty="0"/>
              <a:t>Crystallization</a:t>
            </a:r>
          </a:p>
        </p:txBody>
      </p:sp>
    </p:spTree>
    <p:extLst>
      <p:ext uri="{BB962C8B-B14F-4D97-AF65-F5344CB8AC3E}">
        <p14:creationId xmlns:p14="http://schemas.microsoft.com/office/powerpoint/2010/main" val="425267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B9A7A-B614-6775-C20D-2561615C0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02870"/>
            <a:ext cx="11738610" cy="713768"/>
          </a:xfrm>
        </p:spPr>
        <p:txBody>
          <a:bodyPr>
            <a:normAutofit fontScale="90000"/>
          </a:bodyPr>
          <a:lstStyle/>
          <a:p>
            <a:r>
              <a:rPr lang="en-US" sz="4400" u="sng" dirty="0">
                <a:solidFill>
                  <a:srgbClr val="FF0000"/>
                </a:solidFill>
              </a:rPr>
              <a:t>a. </a:t>
            </a:r>
            <a:r>
              <a:rPr lang="en-US" sz="4900" u="sng" dirty="0">
                <a:solidFill>
                  <a:srgbClr val="FF0000"/>
                </a:solidFill>
              </a:rPr>
              <a:t>Decantation.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BB60B-5D61-5B8E-5639-E68D65239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16638"/>
            <a:ext cx="11738610" cy="5938491"/>
          </a:xfrm>
        </p:spPr>
        <p:txBody>
          <a:bodyPr>
            <a:normAutofit fontScale="92500" lnSpcReduction="10000"/>
          </a:bodyPr>
          <a:lstStyle/>
          <a:p>
            <a:r>
              <a:rPr lang="en-US" sz="4400" dirty="0"/>
              <a:t>It is a method of separating solids that can not dissolve from a liquid.</a:t>
            </a:r>
          </a:p>
          <a:p>
            <a:r>
              <a:rPr lang="en-US" sz="4400" dirty="0"/>
              <a:t>The solid to be separated is allowed to settle at the bottom of the container.</a:t>
            </a:r>
          </a:p>
          <a:p>
            <a:r>
              <a:rPr lang="en-US" sz="4400" dirty="0"/>
              <a:t>The liquid is then then carefully poured  leaving the solid at the bottom of the container.</a:t>
            </a:r>
          </a:p>
          <a:p>
            <a:r>
              <a:rPr lang="en-US" sz="4400" dirty="0"/>
              <a:t>The solid that remains in the container after decanting is called </a:t>
            </a:r>
            <a:r>
              <a:rPr lang="en-US" sz="4400" dirty="0">
                <a:solidFill>
                  <a:srgbClr val="FF0000"/>
                </a:solidFill>
              </a:rPr>
              <a:t>Sediment.</a:t>
            </a:r>
          </a:p>
        </p:txBody>
      </p:sp>
    </p:spTree>
    <p:extLst>
      <p:ext uri="{BB962C8B-B14F-4D97-AF65-F5344CB8AC3E}">
        <p14:creationId xmlns:p14="http://schemas.microsoft.com/office/powerpoint/2010/main" val="2520103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63935-C0AD-F228-E704-55498EDEA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520" y="708660"/>
            <a:ext cx="11490960" cy="6023609"/>
          </a:xfrm>
        </p:spPr>
        <p:txBody>
          <a:bodyPr>
            <a:normAutofit/>
          </a:bodyPr>
          <a:lstStyle/>
          <a:p>
            <a:r>
              <a:rPr lang="en-US" sz="4400" dirty="0"/>
              <a:t>Decantation can also be used to separate heterogeneous liquids that form layers by carefully pouring out the upper layer of the liquid. </a:t>
            </a:r>
          </a:p>
        </p:txBody>
      </p:sp>
    </p:spTree>
    <p:extLst>
      <p:ext uri="{BB962C8B-B14F-4D97-AF65-F5344CB8AC3E}">
        <p14:creationId xmlns:p14="http://schemas.microsoft.com/office/powerpoint/2010/main" val="2736166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20DE91-4FD3-FAF4-ED71-7C37F4FE3B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11680" y="0"/>
            <a:ext cx="5783579" cy="6858000"/>
          </a:xfrm>
        </p:spPr>
      </p:pic>
    </p:spTree>
    <p:extLst>
      <p:ext uri="{BB962C8B-B14F-4D97-AF65-F5344CB8AC3E}">
        <p14:creationId xmlns:p14="http://schemas.microsoft.com/office/powerpoint/2010/main" val="93983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75C7A-69B0-89B0-FE9C-CF7A93A13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890" y="0"/>
            <a:ext cx="11727180" cy="816638"/>
          </a:xfrm>
        </p:spPr>
        <p:txBody>
          <a:bodyPr>
            <a:normAutofit/>
          </a:bodyPr>
          <a:lstStyle/>
          <a:p>
            <a:r>
              <a:rPr lang="en-US" sz="4400" u="sng" dirty="0">
                <a:solidFill>
                  <a:srgbClr val="FF0000"/>
                </a:solidFill>
              </a:rPr>
              <a:t>b. Filtration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B8F77-7B84-072C-5CA1-31ABC2D34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890" y="816638"/>
            <a:ext cx="11727180" cy="6041361"/>
          </a:xfrm>
        </p:spPr>
        <p:txBody>
          <a:bodyPr>
            <a:normAutofit fontScale="92500" lnSpcReduction="10000"/>
          </a:bodyPr>
          <a:lstStyle/>
          <a:p>
            <a:r>
              <a:rPr lang="en-US" sz="4400" dirty="0"/>
              <a:t>Filtration is the process of separating solids that do not dissolve from liquids.</a:t>
            </a:r>
          </a:p>
          <a:p>
            <a:r>
              <a:rPr lang="en-US" sz="4400" dirty="0"/>
              <a:t>We use a filter that allows the liquid to pass through but not the solid.</a:t>
            </a:r>
          </a:p>
          <a:p>
            <a:r>
              <a:rPr lang="en-US" sz="4400" dirty="0"/>
              <a:t>The liquid collected after filtration is called </a:t>
            </a:r>
            <a:r>
              <a:rPr lang="en-US" sz="4400" dirty="0">
                <a:solidFill>
                  <a:srgbClr val="FF0000"/>
                </a:solidFill>
              </a:rPr>
              <a:t>Filtrate.</a:t>
            </a:r>
          </a:p>
          <a:p>
            <a:r>
              <a:rPr lang="en-US" sz="4400" dirty="0">
                <a:solidFill>
                  <a:schemeClr val="tx1"/>
                </a:solidFill>
              </a:rPr>
              <a:t>The solid left on the filtering material is called </a:t>
            </a:r>
            <a:r>
              <a:rPr lang="en-US" sz="4400" dirty="0">
                <a:solidFill>
                  <a:srgbClr val="C00000"/>
                </a:solidFill>
              </a:rPr>
              <a:t>residue.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0369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70B2E7E-9EEC-AE07-A258-556B848D5B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7334" y="685800"/>
            <a:ext cx="10558356" cy="5783580"/>
          </a:xfrm>
        </p:spPr>
      </p:pic>
    </p:spTree>
    <p:extLst>
      <p:ext uri="{BB962C8B-B14F-4D97-AF65-F5344CB8AC3E}">
        <p14:creationId xmlns:p14="http://schemas.microsoft.com/office/powerpoint/2010/main" val="68190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1B5F2-7D52-20AA-1B9B-B68687EFA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02870"/>
            <a:ext cx="11555730" cy="674370"/>
          </a:xfrm>
        </p:spPr>
        <p:txBody>
          <a:bodyPr>
            <a:noAutofit/>
          </a:bodyPr>
          <a:lstStyle/>
          <a:p>
            <a:r>
              <a:rPr lang="en-US" sz="4400" u="sng" dirty="0">
                <a:solidFill>
                  <a:srgbClr val="FF0000"/>
                </a:solidFill>
              </a:rPr>
              <a:t>C. Use of a Magnet.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22FBC-2800-B503-F526-DF47F7D9C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777240"/>
            <a:ext cx="11555730" cy="5977889"/>
          </a:xfrm>
        </p:spPr>
        <p:txBody>
          <a:bodyPr>
            <a:normAutofit fontScale="92500" lnSpcReduction="10000"/>
          </a:bodyPr>
          <a:lstStyle/>
          <a:p>
            <a:r>
              <a:rPr lang="en-US" sz="4800" dirty="0"/>
              <a:t>Magnets can be used to solid – solid mixtures.</a:t>
            </a:r>
          </a:p>
          <a:p>
            <a:r>
              <a:rPr lang="en-US" sz="4800" dirty="0"/>
              <a:t>Magnetic materials can be separated  from non magnetic materials.</a:t>
            </a:r>
          </a:p>
          <a:p>
            <a:r>
              <a:rPr lang="en-US" sz="4800" dirty="0"/>
              <a:t>The magnet attracts the magnetic materials and leave behind non magnetic materials.</a:t>
            </a:r>
          </a:p>
          <a:p>
            <a:r>
              <a:rPr lang="en-US" sz="4800" dirty="0" err="1"/>
              <a:t>E.g</a:t>
            </a:r>
            <a:r>
              <a:rPr lang="en-US" sz="4800" dirty="0"/>
              <a:t> Mixtures of: Iron fillings + flour</a:t>
            </a:r>
          </a:p>
        </p:txBody>
      </p:sp>
    </p:spTree>
    <p:extLst>
      <p:ext uri="{BB962C8B-B14F-4D97-AF65-F5344CB8AC3E}">
        <p14:creationId xmlns:p14="http://schemas.microsoft.com/office/powerpoint/2010/main" val="403033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E5A91-E537-ABD5-F643-66FF26942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470" y="80010"/>
            <a:ext cx="11578590" cy="51435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58BEA-2419-C252-0559-8BCB1859A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470" y="594360"/>
            <a:ext cx="11578590" cy="6183629"/>
          </a:xfrm>
        </p:spPr>
        <p:txBody>
          <a:bodyPr>
            <a:normAutofit/>
          </a:bodyPr>
          <a:lstStyle/>
          <a:p>
            <a:r>
              <a:rPr lang="en-US" sz="4400" dirty="0"/>
              <a:t>Magnetic materials include: Nickel, Iron, Chromium, Cobalt, steel, Alnico etc.</a:t>
            </a:r>
          </a:p>
          <a:p>
            <a:r>
              <a:rPr lang="en-US" sz="4400" dirty="0"/>
              <a:t>Non magnetic materials include: All non metals, Silver, Gold, Diamond etc.</a:t>
            </a:r>
          </a:p>
        </p:txBody>
      </p:sp>
    </p:spTree>
    <p:extLst>
      <p:ext uri="{BB962C8B-B14F-4D97-AF65-F5344CB8AC3E}">
        <p14:creationId xmlns:p14="http://schemas.microsoft.com/office/powerpoint/2010/main" val="180803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291</Words>
  <Application>Microsoft Office PowerPoint</Application>
  <PresentationFormat>Widescreen</PresentationFormat>
  <Paragraphs>33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Bookman Old Style</vt:lpstr>
      <vt:lpstr>Rockwell</vt:lpstr>
      <vt:lpstr>Wingdings</vt:lpstr>
      <vt:lpstr>Damask</vt:lpstr>
      <vt:lpstr>Separating Mixtures</vt:lpstr>
      <vt:lpstr>PowerPoint Presentation</vt:lpstr>
      <vt:lpstr>a. Decantation.</vt:lpstr>
      <vt:lpstr>PowerPoint Presentation</vt:lpstr>
      <vt:lpstr>PowerPoint Presentation</vt:lpstr>
      <vt:lpstr>b. Filtration</vt:lpstr>
      <vt:lpstr>PowerPoint Presentation</vt:lpstr>
      <vt:lpstr>C. Use of a Magnet.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Separating Mixtures</dc:title>
  <dc:creator>Teacher Harrison Ndungu</dc:creator>
  <cp:lastModifiedBy>Teacher Harrison Ndungu</cp:lastModifiedBy>
  <cp:revision>1</cp:revision>
  <dcterms:created xsi:type="dcterms:W3CDTF">2024-02-28T21:43:43Z</dcterms:created>
  <dcterms:modified xsi:type="dcterms:W3CDTF">2024-02-28T21:48:27Z</dcterms:modified>
</cp:coreProperties>
</file>