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6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15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62854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8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0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30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0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80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2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4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8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3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6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B160-FD83-4EE9-89EB-5304C59D7C8E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32BC2-4DBA-463B-9FD6-27B804D79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2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meworklib.com/questions/814442/using-the-following-heating-curve-what-lin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41C12-4619-478E-34FA-7ABFF4971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5718"/>
            <a:ext cx="11109854" cy="842962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Pure and Impure Substances.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3CAB-B3CF-7F31-6124-66136A1AD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71550"/>
            <a:ext cx="11109854" cy="5757861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A pure substance is one that contains only one type of matter. Example; distilled water. It contains only water particles.</a:t>
            </a:r>
          </a:p>
          <a:p>
            <a:r>
              <a:rPr lang="en-US" sz="4400" dirty="0"/>
              <a:t>Most materials in nature exists as mixtures. They are not pure substances.</a:t>
            </a:r>
          </a:p>
          <a:p>
            <a:r>
              <a:rPr lang="en-US" sz="4400" dirty="0"/>
              <a:t>We can tell whether a substance is pure or impure by using its </a:t>
            </a:r>
            <a:r>
              <a:rPr lang="en-US" sz="4400" dirty="0">
                <a:solidFill>
                  <a:srgbClr val="C00000"/>
                </a:solidFill>
              </a:rPr>
              <a:t>Melting point </a:t>
            </a:r>
            <a:r>
              <a:rPr lang="en-US" sz="4400" dirty="0"/>
              <a:t>or </a:t>
            </a:r>
            <a:r>
              <a:rPr lang="en-US" sz="4400" dirty="0">
                <a:solidFill>
                  <a:srgbClr val="C00000"/>
                </a:solidFill>
              </a:rPr>
              <a:t>Boiling point. </a:t>
            </a:r>
          </a:p>
        </p:txBody>
      </p:sp>
    </p:spTree>
    <p:extLst>
      <p:ext uri="{BB962C8B-B14F-4D97-AF65-F5344CB8AC3E}">
        <p14:creationId xmlns:p14="http://schemas.microsoft.com/office/powerpoint/2010/main" val="13259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18353-EB62-7F06-6AB1-84168241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76185"/>
            <a:ext cx="11308719" cy="5733534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Note: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/>
              <a:t>Pure substances melt and boil at constant and specific temperatures.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400" dirty="0"/>
              <a:t>Melting and boiling points are used for determining purity of substances. </a:t>
            </a:r>
          </a:p>
        </p:txBody>
      </p:sp>
    </p:spTree>
    <p:extLst>
      <p:ext uri="{BB962C8B-B14F-4D97-AF65-F5344CB8AC3E}">
        <p14:creationId xmlns:p14="http://schemas.microsoft.com/office/powerpoint/2010/main" val="207832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F0942-0724-CD29-BCD4-6E17551B86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014413"/>
            <a:ext cx="11052703" cy="5672137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/>
              <a:t>Pure water boils at a constant temperature. At sea level, pure water boils at 100°c.At higher altitudes water may boil at a temperature lower than 100°c.</a:t>
            </a:r>
          </a:p>
          <a:p>
            <a:r>
              <a:rPr lang="en-US" sz="4400" dirty="0"/>
              <a:t>The temperature at which a substance boils is known as </a:t>
            </a:r>
            <a:r>
              <a:rPr lang="en-US" sz="4400" dirty="0">
                <a:solidFill>
                  <a:srgbClr val="C00000"/>
                </a:solidFill>
              </a:rPr>
              <a:t>Boiling point</a:t>
            </a:r>
            <a:r>
              <a:rPr lang="en-US" sz="4400" dirty="0"/>
              <a:t>.</a:t>
            </a:r>
          </a:p>
          <a:p>
            <a:r>
              <a:rPr lang="en-US" sz="4400" dirty="0"/>
              <a:t>The boiling point of salty water is slightly above the boiling point of pure water.</a:t>
            </a:r>
          </a:p>
        </p:txBody>
      </p:sp>
    </p:spTree>
    <p:extLst>
      <p:ext uri="{BB962C8B-B14F-4D97-AF65-F5344CB8AC3E}">
        <p14:creationId xmlns:p14="http://schemas.microsoft.com/office/powerpoint/2010/main" val="180132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875CD-86E6-B164-5007-EFB069E81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0641454" cy="5917793"/>
          </a:xfrm>
        </p:spPr>
        <p:txBody>
          <a:bodyPr>
            <a:normAutofit/>
          </a:bodyPr>
          <a:lstStyle/>
          <a:p>
            <a:r>
              <a:rPr lang="en-US" sz="4400" dirty="0"/>
              <a:t>Temperature of salty water continue </a:t>
            </a:r>
            <a:r>
              <a:rPr lang="en-US" sz="4400" dirty="0">
                <a:solidFill>
                  <a:srgbClr val="C00000"/>
                </a:solidFill>
              </a:rPr>
              <a:t>rising</a:t>
            </a:r>
            <a:r>
              <a:rPr lang="en-US" sz="4400" dirty="0"/>
              <a:t> as it continues boiling.</a:t>
            </a:r>
          </a:p>
          <a:p>
            <a:r>
              <a:rPr lang="en-US" sz="4400" dirty="0"/>
              <a:t>NB. Pure substances boil at </a:t>
            </a:r>
            <a:r>
              <a:rPr lang="en-US" sz="4400" dirty="0">
                <a:solidFill>
                  <a:srgbClr val="C00000"/>
                </a:solidFill>
              </a:rPr>
              <a:t>constant temperatures</a:t>
            </a:r>
            <a:r>
              <a:rPr lang="en-US" sz="4400" dirty="0"/>
              <a:t> while impure substances boil at </a:t>
            </a:r>
            <a:r>
              <a:rPr lang="en-US" sz="4400" dirty="0">
                <a:solidFill>
                  <a:srgbClr val="C00000"/>
                </a:solidFill>
              </a:rPr>
              <a:t>varying temperatures.</a:t>
            </a:r>
          </a:p>
        </p:txBody>
      </p:sp>
    </p:spTree>
    <p:extLst>
      <p:ext uri="{BB962C8B-B14F-4D97-AF65-F5344CB8AC3E}">
        <p14:creationId xmlns:p14="http://schemas.microsoft.com/office/powerpoint/2010/main" val="198001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93B4-C083-6B44-0F3A-8BF09C57F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8"/>
            <a:ext cx="11135724" cy="5905437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Pure ice melts at a constant temperature. At sea level, pure ice melts at 0ºc.</a:t>
            </a:r>
          </a:p>
          <a:p>
            <a:r>
              <a:rPr lang="en-US" sz="4400" dirty="0"/>
              <a:t>The temperature at which a substance changes to a liquid is known as </a:t>
            </a:r>
            <a:r>
              <a:rPr lang="en-US" sz="4400" dirty="0">
                <a:solidFill>
                  <a:srgbClr val="C00000"/>
                </a:solidFill>
              </a:rPr>
              <a:t>Melting point.</a:t>
            </a:r>
          </a:p>
          <a:p>
            <a:r>
              <a:rPr lang="en-US" sz="4400" dirty="0">
                <a:solidFill>
                  <a:schemeClr val="tx1"/>
                </a:solidFill>
              </a:rPr>
              <a:t>Salty ice melts at slightly lower temperature than pure ice.</a:t>
            </a:r>
          </a:p>
          <a:p>
            <a:r>
              <a:rPr lang="en-US" sz="4400" dirty="0">
                <a:solidFill>
                  <a:schemeClr val="tx1"/>
                </a:solidFill>
              </a:rPr>
              <a:t>The temperature continue </a:t>
            </a:r>
            <a:r>
              <a:rPr lang="en-US" sz="4400" dirty="0">
                <a:solidFill>
                  <a:srgbClr val="C00000"/>
                </a:solidFill>
              </a:rPr>
              <a:t>rising</a:t>
            </a:r>
            <a:r>
              <a:rPr lang="en-US" sz="4400" dirty="0">
                <a:solidFill>
                  <a:schemeClr val="tx1"/>
                </a:solidFill>
              </a:rPr>
              <a:t> as the salty ice melts.</a:t>
            </a:r>
          </a:p>
        </p:txBody>
      </p:sp>
    </p:spTree>
    <p:extLst>
      <p:ext uri="{BB962C8B-B14F-4D97-AF65-F5344CB8AC3E}">
        <p14:creationId xmlns:p14="http://schemas.microsoft.com/office/powerpoint/2010/main" val="1343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9042-B6B1-D8E2-4BDC-68146BA60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04336"/>
            <a:ext cx="10987444" cy="6042451"/>
          </a:xfrm>
        </p:spPr>
        <p:txBody>
          <a:bodyPr>
            <a:normAutofit/>
          </a:bodyPr>
          <a:lstStyle/>
          <a:p>
            <a:r>
              <a:rPr lang="en-US" sz="4400" dirty="0"/>
              <a:t>NB. Pure substances melt at </a:t>
            </a:r>
            <a:r>
              <a:rPr lang="en-US" sz="4400" dirty="0">
                <a:solidFill>
                  <a:srgbClr val="C00000"/>
                </a:solidFill>
              </a:rPr>
              <a:t>constant temperatures</a:t>
            </a:r>
            <a:r>
              <a:rPr lang="en-US" sz="4400" dirty="0"/>
              <a:t> while impure substances melts at </a:t>
            </a:r>
            <a:r>
              <a:rPr lang="en-US" sz="4400" dirty="0">
                <a:solidFill>
                  <a:srgbClr val="C00000"/>
                </a:solidFill>
              </a:rPr>
              <a:t>varying temperatures.</a:t>
            </a:r>
          </a:p>
          <a:p>
            <a:r>
              <a:rPr lang="en-US" sz="4400" dirty="0">
                <a:solidFill>
                  <a:schemeClr val="tx1"/>
                </a:solidFill>
              </a:rPr>
              <a:t>Therefore, impurities </a:t>
            </a:r>
            <a:r>
              <a:rPr lang="en-US" sz="4400" dirty="0">
                <a:solidFill>
                  <a:srgbClr val="C00000"/>
                </a:solidFill>
              </a:rPr>
              <a:t>lower</a:t>
            </a:r>
            <a:r>
              <a:rPr lang="en-US" sz="4400" dirty="0">
                <a:solidFill>
                  <a:schemeClr val="tx1"/>
                </a:solidFill>
              </a:rPr>
              <a:t> the </a:t>
            </a:r>
            <a:r>
              <a:rPr lang="en-US" sz="4400" dirty="0">
                <a:solidFill>
                  <a:srgbClr val="C00000"/>
                </a:solidFill>
              </a:rPr>
              <a:t>melting points</a:t>
            </a:r>
            <a:r>
              <a:rPr lang="en-US" sz="4400" dirty="0">
                <a:solidFill>
                  <a:schemeClr val="tx1"/>
                </a:solidFill>
              </a:rPr>
              <a:t> and </a:t>
            </a:r>
            <a:r>
              <a:rPr lang="en-US" sz="4400" dirty="0">
                <a:solidFill>
                  <a:srgbClr val="C00000"/>
                </a:solidFill>
              </a:rPr>
              <a:t>raise</a:t>
            </a:r>
            <a:r>
              <a:rPr lang="en-US" sz="4400" dirty="0">
                <a:solidFill>
                  <a:schemeClr val="tx1"/>
                </a:solidFill>
              </a:rPr>
              <a:t> the </a:t>
            </a:r>
            <a:r>
              <a:rPr lang="en-US" sz="4400" dirty="0">
                <a:solidFill>
                  <a:srgbClr val="C00000"/>
                </a:solidFill>
              </a:rPr>
              <a:t>boiling points.</a:t>
            </a:r>
          </a:p>
        </p:txBody>
      </p:sp>
    </p:spTree>
    <p:extLst>
      <p:ext uri="{BB962C8B-B14F-4D97-AF65-F5344CB8AC3E}">
        <p14:creationId xmlns:p14="http://schemas.microsoft.com/office/powerpoint/2010/main" val="11938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E94D-CD21-74FA-E7F9-713F8700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065" y="172995"/>
            <a:ext cx="11981935" cy="64364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Heating curve for Pure and Impure Substance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4EBD408-22D1-D69B-981B-B803717920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0065" y="963827"/>
            <a:ext cx="11771869" cy="572113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718072-224E-3EA3-845A-AEB0B6E9AC40}"/>
              </a:ext>
            </a:extLst>
          </p:cNvPr>
          <p:cNvSpPr txBox="1"/>
          <p:nvPr/>
        </p:nvSpPr>
        <p:spPr>
          <a:xfrm>
            <a:off x="210065" y="6684963"/>
            <a:ext cx="117718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  <a:hlinkClick r:id="rId3" tooltip="https://www.homeworklib.com/questions/814442/using-the-following-heating-curve-what-line"/>
              </a:rPr>
              <a:t>This Photo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by Unknown Author is licensed under </a:t>
            </a: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  <a:hlinkClick r:id="rId4" tooltip="https://creativecommons.org/licenses/by-nc-sa/3.0/"/>
              </a:rPr>
              <a:t>CC BY-SA-NC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9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E4366-1A33-89D9-396E-C9CF12DF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03" y="816638"/>
            <a:ext cx="11627707" cy="5917793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When a solid is heated it changes into a liquid, further heating changes the liquid into a gas.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u="sng" dirty="0">
                <a:solidFill>
                  <a:srgbClr val="C00000"/>
                </a:solidFill>
              </a:rPr>
              <a:t>Point A to B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When a solid is heated its temperature raises as it gains heat until it reaches its melting point.</a:t>
            </a:r>
          </a:p>
          <a:p>
            <a:pPr marL="0" indent="0">
              <a:buNone/>
            </a:pP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5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2A360-00BA-F722-D781-68CED402FF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9"/>
            <a:ext cx="11172796" cy="59425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u="sng" dirty="0">
                <a:solidFill>
                  <a:srgbClr val="C00000"/>
                </a:solidFill>
              </a:rPr>
              <a:t>Point B to C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Further heating results in change of state from solid to liquid. The temperature remains constant as the substance melts.</a:t>
            </a:r>
          </a:p>
          <a:p>
            <a:pPr marL="0" indent="0">
              <a:buNone/>
            </a:pPr>
            <a:r>
              <a:rPr lang="en-US" sz="4400" u="sng" dirty="0">
                <a:solidFill>
                  <a:srgbClr val="C00000"/>
                </a:solidFill>
              </a:rPr>
              <a:t>Point C to D 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Heating a liquid increases its temperature as the liquid gains heat until it reaches its boiling point.</a:t>
            </a:r>
          </a:p>
        </p:txBody>
      </p:sp>
    </p:spTree>
    <p:extLst>
      <p:ext uri="{BB962C8B-B14F-4D97-AF65-F5344CB8AC3E}">
        <p14:creationId xmlns:p14="http://schemas.microsoft.com/office/powerpoint/2010/main" val="219107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8F6CA-76AA-B59D-808E-CE25ADF9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3697"/>
            <a:ext cx="11135724" cy="6314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u="sng" dirty="0">
                <a:solidFill>
                  <a:srgbClr val="C00000"/>
                </a:solidFill>
              </a:rPr>
              <a:t>Point D to E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Further heating of the liquid results to a change of state from liquid to gas. The temperature remains constant as the liquid changes to a gas.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	</a:t>
            </a:r>
            <a:r>
              <a:rPr lang="en-US" sz="4400" u="sng" dirty="0">
                <a:solidFill>
                  <a:srgbClr val="C00000"/>
                </a:solidFill>
              </a:rPr>
              <a:t>Point E to F</a:t>
            </a:r>
          </a:p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Represent heating a gas as it increases its temperature.</a:t>
            </a:r>
          </a:p>
        </p:txBody>
      </p:sp>
    </p:spTree>
    <p:extLst>
      <p:ext uri="{BB962C8B-B14F-4D97-AF65-F5344CB8AC3E}">
        <p14:creationId xmlns:p14="http://schemas.microsoft.com/office/powerpoint/2010/main" val="162308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419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Rockwell</vt:lpstr>
      <vt:lpstr>Wingdings</vt:lpstr>
      <vt:lpstr>Damask</vt:lpstr>
      <vt:lpstr>Pure and Impure Substances.</vt:lpstr>
      <vt:lpstr>PowerPoint Presentation</vt:lpstr>
      <vt:lpstr>PowerPoint Presentation</vt:lpstr>
      <vt:lpstr>PowerPoint Presentation</vt:lpstr>
      <vt:lpstr>PowerPoint Presentation</vt:lpstr>
      <vt:lpstr>Heating curve for Pure and Impure Substance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Pure and Impure Substances.</dc:title>
  <dc:creator>Teacher Harrison Ndungu</dc:creator>
  <cp:lastModifiedBy>Teacher Harrison Ndungu</cp:lastModifiedBy>
  <cp:revision>1</cp:revision>
  <dcterms:created xsi:type="dcterms:W3CDTF">2024-02-28T21:39:52Z</dcterms:created>
  <dcterms:modified xsi:type="dcterms:W3CDTF">2024-02-28T21:43:12Z</dcterms:modified>
</cp:coreProperties>
</file>