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9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0692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84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114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63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39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9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1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7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4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4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1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9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8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4B36A-25DD-4CA4-8668-6A3B1C550BD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FA694B-822B-4573-A133-C8D76EC38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FB03-6098-A4A8-DAAB-135A179C3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" y="2404534"/>
            <a:ext cx="8811159" cy="1646302"/>
          </a:xfrm>
        </p:spPr>
        <p:txBody>
          <a:bodyPr/>
          <a:lstStyle/>
          <a:p>
            <a:r>
              <a:rPr lang="en-US" sz="6600" dirty="0">
                <a:solidFill>
                  <a:srgbClr val="FF0000"/>
                </a:solidFill>
              </a:rPr>
              <a:t>MIXTURES, ELEMENTS AND COMPOUNDS.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07E89-7AFF-89D8-3F9B-2C6D8E4FCC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Algerian" panose="04020705040A02060702" pitchFamily="82" charset="0"/>
              </a:rPr>
              <a:t>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4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89A739-2A83-7520-379B-464D8C34E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42875"/>
            <a:ext cx="11138429" cy="101441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MIXTURES, ELEMENTS AND COMPOUNDS.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59F51C-C6A2-A549-863C-6270FBD9C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7289"/>
            <a:ext cx="11138428" cy="5557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In this sub-strand you are expected 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/>
              <a:t>Define a Mixture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/>
              <a:t>Classify different Types of Mixtures.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/>
              <a:t>Meaning of the terms : solvent, solute and solution.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/>
              <a:t>Separate mixtures using different methods.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619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9EDB-AD76-E011-B9E8-B4F3E440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0"/>
            <a:ext cx="11801475" cy="816638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MIXTURES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D1BEF-D623-C2DE-FEC2-85755926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3" y="816638"/>
            <a:ext cx="11801475" cy="6041361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A mixture is a substance that is made up of two or more substances that are physically combined.</a:t>
            </a:r>
          </a:p>
          <a:p>
            <a:r>
              <a:rPr lang="en-US" sz="4400" dirty="0"/>
              <a:t>A mixture can be in the form of solid, liquid, gas or a combination of two states of matter.</a:t>
            </a:r>
          </a:p>
          <a:p>
            <a:r>
              <a:rPr lang="en-US" sz="4400" dirty="0"/>
              <a:t>Some substances mix and  form </a:t>
            </a:r>
            <a:r>
              <a:rPr lang="en-US" sz="4400" dirty="0">
                <a:solidFill>
                  <a:srgbClr val="FF0000"/>
                </a:solidFill>
              </a:rPr>
              <a:t>a uniform mixture.</a:t>
            </a:r>
          </a:p>
          <a:p>
            <a:r>
              <a:rPr lang="en-US" sz="4400" dirty="0"/>
              <a:t>These mixtures are known as </a:t>
            </a:r>
            <a:r>
              <a:rPr lang="en-US" sz="4400" dirty="0">
                <a:solidFill>
                  <a:srgbClr val="FF0000"/>
                </a:solidFill>
              </a:rPr>
              <a:t>Homogenous</a:t>
            </a:r>
            <a:r>
              <a:rPr lang="en-US" sz="4400" dirty="0"/>
              <a:t> mixtures.</a:t>
            </a:r>
          </a:p>
        </p:txBody>
      </p:sp>
    </p:spTree>
    <p:extLst>
      <p:ext uri="{BB962C8B-B14F-4D97-AF65-F5344CB8AC3E}">
        <p14:creationId xmlns:p14="http://schemas.microsoft.com/office/powerpoint/2010/main" val="140937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FE542-C3A2-73DB-DF81-85BBD408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9" y="816638"/>
            <a:ext cx="11558587" cy="60413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Examples of homogenous mixtures.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Water + Milk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Salt + Water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Sugar + Milk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Kerosene + Turpentine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Methylated spirit + Water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Petrol + Diesel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Cooking oil + Kerosene</a:t>
            </a: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5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CDA34-AA3A-D2B9-9515-0B8F3C673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28689"/>
            <a:ext cx="11381316" cy="5829298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/>
              <a:t>Some substances when mixed form </a:t>
            </a:r>
            <a:r>
              <a:rPr lang="en-US" sz="4400" dirty="0">
                <a:solidFill>
                  <a:srgbClr val="FF0000"/>
                </a:solidFill>
              </a:rPr>
              <a:t>a non uniform</a:t>
            </a:r>
            <a:r>
              <a:rPr lang="en-US" sz="4400" dirty="0"/>
              <a:t> mixture.</a:t>
            </a:r>
          </a:p>
          <a:p>
            <a:r>
              <a:rPr lang="en-US" sz="4400" dirty="0"/>
              <a:t>These mixtures are known as </a:t>
            </a:r>
            <a:r>
              <a:rPr lang="en-US" sz="4400" dirty="0">
                <a:solidFill>
                  <a:srgbClr val="FF0000"/>
                </a:solidFill>
              </a:rPr>
              <a:t>Heterogeneous</a:t>
            </a:r>
            <a:r>
              <a:rPr lang="en-US" sz="4400" dirty="0"/>
              <a:t> mixtures.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Examples of Heterogenous mixtures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Water + Sand 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Maize + Beans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Iron fillings + Sulphur powder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Methylated spirit + Kerosene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>
                <a:solidFill>
                  <a:schemeClr val="tx1"/>
                </a:solidFill>
              </a:rPr>
              <a:t>Flour + Water</a:t>
            </a: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174EB-3828-2B0D-BD58-DAB41C108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0088"/>
            <a:ext cx="11252728" cy="6157911"/>
          </a:xfrm>
        </p:spPr>
        <p:txBody>
          <a:bodyPr>
            <a:normAutofit/>
          </a:bodyPr>
          <a:lstStyle/>
          <a:p>
            <a:r>
              <a:rPr lang="en-US" sz="4400" dirty="0"/>
              <a:t>Air is a homogenous mixture of gases.</a:t>
            </a:r>
          </a:p>
          <a:p>
            <a:r>
              <a:rPr lang="en-US" sz="4400" dirty="0"/>
              <a:t>Smoke is a heterogenous mixture of air and solid smoke particles.</a:t>
            </a:r>
          </a:p>
        </p:txBody>
      </p:sp>
    </p:spTree>
    <p:extLst>
      <p:ext uri="{BB962C8B-B14F-4D97-AF65-F5344CB8AC3E}">
        <p14:creationId xmlns:p14="http://schemas.microsoft.com/office/powerpoint/2010/main" val="152002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195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Trebuchet MS</vt:lpstr>
      <vt:lpstr>Wingdings</vt:lpstr>
      <vt:lpstr>Wingdings 3</vt:lpstr>
      <vt:lpstr>Facet</vt:lpstr>
      <vt:lpstr>MIXTURES, ELEMENTS AND COMPOUNDS.</vt:lpstr>
      <vt:lpstr>MIXTURES, ELEMENTS AND COMPOUNDS.</vt:lpstr>
      <vt:lpstr>MIXTURES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MIXTURES, ELEMENTS AND COMPOUNDS.</dc:title>
  <dc:creator>Teacher Harrison Ndungu</dc:creator>
  <cp:lastModifiedBy>Teacher Harrison Ndungu</cp:lastModifiedBy>
  <cp:revision>2</cp:revision>
  <dcterms:created xsi:type="dcterms:W3CDTF">2024-02-28T21:30:10Z</dcterms:created>
  <dcterms:modified xsi:type="dcterms:W3CDTF">2024-02-28T21:36:28Z</dcterms:modified>
</cp:coreProperties>
</file>